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rata"/>
      <p:regular r:id="rId17"/>
    </p:embeddedFont>
    <p:embeddedFont>
      <p:font typeface="Italiana"/>
      <p:regular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ata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font" Target="fonts/Italian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b6ca4e614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b6ca4e614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eb14db9a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eb14db9a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003efc1aa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003efc1aa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e0ad5cce8f_3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e0ad5cce8f_3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f9a29ef54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df9a29ef54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df9a29ef54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df9a29ef54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f9a29ef54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df9a29ef54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f9a29ef54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f9a29ef54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ae07c25d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ae07c25d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e003efc1aa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e003efc1aa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ae07c25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ae07c25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eae07c25d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eae07c25d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1117650" y="3691800"/>
            <a:ext cx="2520900" cy="2520900"/>
            <a:chOff x="-1117650" y="3691800"/>
            <a:chExt cx="2520900" cy="2520900"/>
          </a:xfrm>
        </p:grpSpPr>
        <p:sp>
          <p:nvSpPr>
            <p:cNvPr id="11" name="Google Shape;11;p2"/>
            <p:cNvSpPr/>
            <p:nvPr/>
          </p:nvSpPr>
          <p:spPr>
            <a:xfrm>
              <a:off x="-485400" y="4324050"/>
              <a:ext cx="1256400" cy="1256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5500" y="3913950"/>
              <a:ext cx="2076600" cy="20766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117650" y="3691800"/>
              <a:ext cx="2520900" cy="252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682650" y="4126800"/>
              <a:ext cx="1650900" cy="165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57250" y="4552200"/>
              <a:ext cx="800100" cy="8001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" name="Google Shape;16;p2"/>
          <p:cNvCxnSpPr/>
          <p:nvPr/>
        </p:nvCxnSpPr>
        <p:spPr>
          <a:xfrm rot="10800000">
            <a:off x="4572000" y="-355500"/>
            <a:ext cx="0" cy="1193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" name="Google Shape;17;p2"/>
          <p:cNvGrpSpPr/>
          <p:nvPr/>
        </p:nvGrpSpPr>
        <p:grpSpPr>
          <a:xfrm flipH="1" rot="-1799878">
            <a:off x="8103076" y="-927138"/>
            <a:ext cx="1465533" cy="4221302"/>
            <a:chOff x="28800" y="1362650"/>
            <a:chExt cx="895200" cy="2002500"/>
          </a:xfrm>
        </p:grpSpPr>
        <p:cxnSp>
          <p:nvCxnSpPr>
            <p:cNvPr id="18" name="Google Shape;18;p2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" name="Google Shape;24;p2"/>
          <p:cNvSpPr txBox="1"/>
          <p:nvPr>
            <p:ph type="ctrTitle"/>
          </p:nvPr>
        </p:nvSpPr>
        <p:spPr>
          <a:xfrm>
            <a:off x="1729775" y="1626875"/>
            <a:ext cx="5684700" cy="20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50"/>
              <a:buNone/>
              <a:defRPr sz="755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50"/>
              <a:buNone/>
              <a:defRPr sz="805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50"/>
              <a:buNone/>
              <a:defRPr sz="805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50"/>
              <a:buNone/>
              <a:defRPr sz="805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50"/>
              <a:buNone/>
              <a:defRPr sz="805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50"/>
              <a:buNone/>
              <a:defRPr sz="805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50"/>
              <a:buNone/>
              <a:defRPr sz="805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50"/>
              <a:buNone/>
              <a:defRPr sz="805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50"/>
              <a:buNone/>
              <a:defRPr sz="805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>
            <a:off x="1729700" y="3943225"/>
            <a:ext cx="56847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2" type="ctrTitle"/>
          </p:nvPr>
        </p:nvSpPr>
        <p:spPr>
          <a:xfrm>
            <a:off x="1729650" y="1076975"/>
            <a:ext cx="56847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50"/>
              <a:buNone/>
              <a:defRPr sz="255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50"/>
              <a:buNone/>
              <a:defRPr sz="265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50"/>
              <a:buNone/>
              <a:defRPr sz="265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50"/>
              <a:buNone/>
              <a:defRPr sz="265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50"/>
              <a:buNone/>
              <a:defRPr sz="265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50"/>
              <a:buNone/>
              <a:defRPr sz="265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50"/>
              <a:buNone/>
              <a:defRPr sz="265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50"/>
              <a:buNone/>
              <a:defRPr sz="265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650"/>
              <a:buNone/>
              <a:defRPr sz="265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11"/>
          <p:cNvGrpSpPr/>
          <p:nvPr/>
        </p:nvGrpSpPr>
        <p:grpSpPr>
          <a:xfrm rot="-8620943">
            <a:off x="7845664" y="1471597"/>
            <a:ext cx="1465546" cy="5426626"/>
            <a:chOff x="28800" y="1362650"/>
            <a:chExt cx="895200" cy="2002500"/>
          </a:xfrm>
        </p:grpSpPr>
        <p:cxnSp>
          <p:nvCxnSpPr>
            <p:cNvPr id="134" name="Google Shape;134;p11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11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11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11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1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11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0" name="Google Shape;140;p11"/>
          <p:cNvGrpSpPr/>
          <p:nvPr/>
        </p:nvGrpSpPr>
        <p:grpSpPr>
          <a:xfrm>
            <a:off x="-824728" y="335732"/>
            <a:ext cx="3044060" cy="1797823"/>
            <a:chOff x="2072750" y="1631325"/>
            <a:chExt cx="1007700" cy="595188"/>
          </a:xfrm>
        </p:grpSpPr>
        <p:sp>
          <p:nvSpPr>
            <p:cNvPr id="141" name="Google Shape;141;p11"/>
            <p:cNvSpPr/>
            <p:nvPr/>
          </p:nvSpPr>
          <p:spPr>
            <a:xfrm>
              <a:off x="2072750" y="1631325"/>
              <a:ext cx="1007700" cy="297600"/>
            </a:xfrm>
            <a:prstGeom prst="diamond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2072750" y="1928913"/>
              <a:ext cx="1007700" cy="297600"/>
            </a:xfrm>
            <a:prstGeom prst="diamond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3" name="Google Shape;143;p11"/>
          <p:cNvCxnSpPr/>
          <p:nvPr/>
        </p:nvCxnSpPr>
        <p:spPr>
          <a:xfrm rot="10800000">
            <a:off x="4572000" y="-555975"/>
            <a:ext cx="0" cy="1701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1"/>
          <p:cNvSpPr txBox="1"/>
          <p:nvPr>
            <p:ph hasCustomPrompt="1" type="title"/>
          </p:nvPr>
        </p:nvSpPr>
        <p:spPr>
          <a:xfrm>
            <a:off x="2009775" y="1347675"/>
            <a:ext cx="5124600" cy="17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/>
          <p:nvPr>
            <p:ph idx="1" type="subTitle"/>
          </p:nvPr>
        </p:nvSpPr>
        <p:spPr>
          <a:xfrm>
            <a:off x="2009775" y="3333525"/>
            <a:ext cx="51246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6" name="Google Shape;146;p11"/>
          <p:cNvSpPr txBox="1"/>
          <p:nvPr>
            <p:ph idx="2" type="subTitle"/>
          </p:nvPr>
        </p:nvSpPr>
        <p:spPr>
          <a:xfrm>
            <a:off x="2009700" y="2793200"/>
            <a:ext cx="5124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MAIN_POINT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 txBox="1"/>
          <p:nvPr>
            <p:ph type="title"/>
          </p:nvPr>
        </p:nvSpPr>
        <p:spPr>
          <a:xfrm>
            <a:off x="1694575" y="1519625"/>
            <a:ext cx="24990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1" name="Google Shape;151;p13"/>
          <p:cNvSpPr txBox="1"/>
          <p:nvPr>
            <p:ph hasCustomPrompt="1" idx="2" type="title"/>
          </p:nvPr>
        </p:nvSpPr>
        <p:spPr>
          <a:xfrm>
            <a:off x="567200" y="1542755"/>
            <a:ext cx="11931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/>
          <p:nvPr>
            <p:ph idx="1" type="subTitle"/>
          </p:nvPr>
        </p:nvSpPr>
        <p:spPr>
          <a:xfrm>
            <a:off x="1694575" y="2182580"/>
            <a:ext cx="2499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" name="Google Shape;153;p13"/>
          <p:cNvSpPr txBox="1"/>
          <p:nvPr>
            <p:ph idx="3" type="title"/>
          </p:nvPr>
        </p:nvSpPr>
        <p:spPr>
          <a:xfrm>
            <a:off x="5350775" y="1519625"/>
            <a:ext cx="24990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4" name="Google Shape;154;p13"/>
          <p:cNvSpPr txBox="1"/>
          <p:nvPr>
            <p:ph idx="4" type="subTitle"/>
          </p:nvPr>
        </p:nvSpPr>
        <p:spPr>
          <a:xfrm>
            <a:off x="5350775" y="2182580"/>
            <a:ext cx="2499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5" name="Google Shape;155;p13"/>
          <p:cNvSpPr txBox="1"/>
          <p:nvPr>
            <p:ph idx="5" type="title"/>
          </p:nvPr>
        </p:nvSpPr>
        <p:spPr>
          <a:xfrm>
            <a:off x="1694575" y="3167825"/>
            <a:ext cx="24990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6" name="Google Shape;156;p13"/>
          <p:cNvSpPr txBox="1"/>
          <p:nvPr>
            <p:ph hasCustomPrompt="1" idx="6" type="title"/>
          </p:nvPr>
        </p:nvSpPr>
        <p:spPr>
          <a:xfrm>
            <a:off x="567200" y="3190955"/>
            <a:ext cx="11931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/>
          <p:nvPr>
            <p:ph idx="7" type="subTitle"/>
          </p:nvPr>
        </p:nvSpPr>
        <p:spPr>
          <a:xfrm>
            <a:off x="1694575" y="3830780"/>
            <a:ext cx="2499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8" type="title"/>
          </p:nvPr>
        </p:nvSpPr>
        <p:spPr>
          <a:xfrm>
            <a:off x="5350775" y="3167825"/>
            <a:ext cx="24990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9" name="Google Shape;159;p13"/>
          <p:cNvSpPr txBox="1"/>
          <p:nvPr>
            <p:ph hasCustomPrompt="1" idx="9" type="title"/>
          </p:nvPr>
        </p:nvSpPr>
        <p:spPr>
          <a:xfrm>
            <a:off x="4223375" y="3190955"/>
            <a:ext cx="11931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3"/>
          <p:cNvSpPr txBox="1"/>
          <p:nvPr>
            <p:ph idx="13" type="subTitle"/>
          </p:nvPr>
        </p:nvSpPr>
        <p:spPr>
          <a:xfrm>
            <a:off x="5350775" y="3830780"/>
            <a:ext cx="2499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1" name="Google Shape;161;p13"/>
          <p:cNvSpPr txBox="1"/>
          <p:nvPr>
            <p:ph hasCustomPrompt="1" idx="14" type="title"/>
          </p:nvPr>
        </p:nvSpPr>
        <p:spPr>
          <a:xfrm>
            <a:off x="4223375" y="1542755"/>
            <a:ext cx="11931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idx="15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163" name="Google Shape;163;p13"/>
          <p:cNvGrpSpPr/>
          <p:nvPr/>
        </p:nvGrpSpPr>
        <p:grpSpPr>
          <a:xfrm flipH="1">
            <a:off x="8230624" y="-12040"/>
            <a:ext cx="835401" cy="5219917"/>
            <a:chOff x="28800" y="1362650"/>
            <a:chExt cx="895200" cy="2002500"/>
          </a:xfrm>
        </p:grpSpPr>
        <p:cxnSp>
          <p:nvCxnSpPr>
            <p:cNvPr id="164" name="Google Shape;164;p13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13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13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13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13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13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4"/>
          <p:cNvSpPr txBox="1"/>
          <p:nvPr>
            <p:ph type="title"/>
          </p:nvPr>
        </p:nvSpPr>
        <p:spPr>
          <a:xfrm>
            <a:off x="1735800" y="1701288"/>
            <a:ext cx="5672400" cy="14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5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3" name="Google Shape;173;p14"/>
          <p:cNvSpPr txBox="1"/>
          <p:nvPr>
            <p:ph idx="1" type="subTitle"/>
          </p:nvPr>
        </p:nvSpPr>
        <p:spPr>
          <a:xfrm>
            <a:off x="1735800" y="3110600"/>
            <a:ext cx="5672400" cy="11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4" name="Google Shape;174;p14"/>
          <p:cNvSpPr txBox="1"/>
          <p:nvPr>
            <p:ph hasCustomPrompt="1" idx="2" type="title"/>
          </p:nvPr>
        </p:nvSpPr>
        <p:spPr>
          <a:xfrm>
            <a:off x="3664625" y="929500"/>
            <a:ext cx="1814700" cy="12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5"/>
          <p:cNvSpPr txBox="1"/>
          <p:nvPr>
            <p:ph type="title"/>
          </p:nvPr>
        </p:nvSpPr>
        <p:spPr>
          <a:xfrm>
            <a:off x="2617925" y="3211902"/>
            <a:ext cx="39081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8" name="Google Shape;178;p15"/>
          <p:cNvSpPr txBox="1"/>
          <p:nvPr>
            <p:ph idx="1" type="subTitle"/>
          </p:nvPr>
        </p:nvSpPr>
        <p:spPr>
          <a:xfrm>
            <a:off x="1679475" y="1286150"/>
            <a:ext cx="57852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179" name="Google Shape;179;p15"/>
          <p:cNvGrpSpPr/>
          <p:nvPr/>
        </p:nvGrpSpPr>
        <p:grpSpPr>
          <a:xfrm>
            <a:off x="-1062750" y="3694500"/>
            <a:ext cx="2520900" cy="2520900"/>
            <a:chOff x="-1117650" y="3691800"/>
            <a:chExt cx="2520900" cy="2520900"/>
          </a:xfrm>
        </p:grpSpPr>
        <p:sp>
          <p:nvSpPr>
            <p:cNvPr id="180" name="Google Shape;180;p15"/>
            <p:cNvSpPr/>
            <p:nvPr/>
          </p:nvSpPr>
          <p:spPr>
            <a:xfrm>
              <a:off x="-485400" y="4324050"/>
              <a:ext cx="1256400" cy="1256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-895500" y="3913950"/>
              <a:ext cx="2076600" cy="20766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-1117650" y="3691800"/>
              <a:ext cx="2520900" cy="252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-682650" y="4126800"/>
              <a:ext cx="1650900" cy="165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-257250" y="4552200"/>
              <a:ext cx="800100" cy="8001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85" name="Google Shape;185;p15"/>
          <p:cNvCxnSpPr/>
          <p:nvPr/>
        </p:nvCxnSpPr>
        <p:spPr>
          <a:xfrm rot="10800000">
            <a:off x="4571975" y="4081650"/>
            <a:ext cx="0" cy="2085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6" name="Google Shape;186;p15"/>
          <p:cNvGrpSpPr/>
          <p:nvPr/>
        </p:nvGrpSpPr>
        <p:grpSpPr>
          <a:xfrm>
            <a:off x="7839250" y="-33974"/>
            <a:ext cx="1080900" cy="1576929"/>
            <a:chOff x="7810600" y="403026"/>
            <a:chExt cx="1080900" cy="1576929"/>
          </a:xfrm>
        </p:grpSpPr>
        <p:sp>
          <p:nvSpPr>
            <p:cNvPr id="187" name="Google Shape;187;p15"/>
            <p:cNvSpPr/>
            <p:nvPr/>
          </p:nvSpPr>
          <p:spPr>
            <a:xfrm>
              <a:off x="7810600" y="403026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8168200" y="1192155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MAIN_POINT_1_1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6"/>
          <p:cNvSpPr txBox="1"/>
          <p:nvPr>
            <p:ph idx="1" type="body"/>
          </p:nvPr>
        </p:nvSpPr>
        <p:spPr>
          <a:xfrm>
            <a:off x="720000" y="1833850"/>
            <a:ext cx="3839400" cy="23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╱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92" name="Google Shape;192;p16"/>
          <p:cNvSpPr txBox="1"/>
          <p:nvPr>
            <p:ph type="title"/>
          </p:nvPr>
        </p:nvSpPr>
        <p:spPr>
          <a:xfrm>
            <a:off x="720000" y="1047900"/>
            <a:ext cx="3839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MAIN_POINT_1_1_1_2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7"/>
          <p:cNvGrpSpPr/>
          <p:nvPr/>
        </p:nvGrpSpPr>
        <p:grpSpPr>
          <a:xfrm rot="1799878">
            <a:off x="-486149" y="-927138"/>
            <a:ext cx="1465533" cy="4221302"/>
            <a:chOff x="28800" y="1362650"/>
            <a:chExt cx="895200" cy="2002500"/>
          </a:xfrm>
        </p:grpSpPr>
        <p:cxnSp>
          <p:nvCxnSpPr>
            <p:cNvPr id="196" name="Google Shape;196;p17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17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17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7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17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17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02" name="Google Shape;202;p17"/>
          <p:cNvCxnSpPr/>
          <p:nvPr/>
        </p:nvCxnSpPr>
        <p:spPr>
          <a:xfrm rot="10800000">
            <a:off x="4572000" y="-555975"/>
            <a:ext cx="0" cy="1701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3" name="Google Shape;203;p17"/>
          <p:cNvGrpSpPr/>
          <p:nvPr/>
        </p:nvGrpSpPr>
        <p:grpSpPr>
          <a:xfrm rot="-9000122">
            <a:off x="8039885" y="2070293"/>
            <a:ext cx="1465533" cy="4221302"/>
            <a:chOff x="28800" y="1362650"/>
            <a:chExt cx="895200" cy="2002500"/>
          </a:xfrm>
        </p:grpSpPr>
        <p:cxnSp>
          <p:nvCxnSpPr>
            <p:cNvPr id="204" name="Google Shape;204;p17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17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17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17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17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17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0" name="Google Shape;210;p17"/>
          <p:cNvSpPr txBox="1"/>
          <p:nvPr>
            <p:ph type="title"/>
          </p:nvPr>
        </p:nvSpPr>
        <p:spPr>
          <a:xfrm>
            <a:off x="2288400" y="1389350"/>
            <a:ext cx="4567200" cy="13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95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9pPr>
          </a:lstStyle>
          <a:p/>
        </p:txBody>
      </p:sp>
      <p:sp>
        <p:nvSpPr>
          <p:cNvPr id="211" name="Google Shape;211;p17"/>
          <p:cNvSpPr txBox="1"/>
          <p:nvPr>
            <p:ph idx="1" type="subTitle"/>
          </p:nvPr>
        </p:nvSpPr>
        <p:spPr>
          <a:xfrm>
            <a:off x="2547050" y="2985550"/>
            <a:ext cx="4050000" cy="9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MAIN_POINT_1_1_1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 flipH="1">
            <a:off x="8230624" y="-12040"/>
            <a:ext cx="835401" cy="5219917"/>
            <a:chOff x="28800" y="1362650"/>
            <a:chExt cx="895200" cy="2002500"/>
          </a:xfrm>
        </p:grpSpPr>
        <p:cxnSp>
          <p:nvCxnSpPr>
            <p:cNvPr id="215" name="Google Shape;215;p18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18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18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18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18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18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1" name="Google Shape;221;p18"/>
          <p:cNvSpPr txBox="1"/>
          <p:nvPr>
            <p:ph idx="1" type="subTitle"/>
          </p:nvPr>
        </p:nvSpPr>
        <p:spPr>
          <a:xfrm>
            <a:off x="1633650" y="3186075"/>
            <a:ext cx="2907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9pPr>
          </a:lstStyle>
          <a:p/>
        </p:txBody>
      </p:sp>
      <p:sp>
        <p:nvSpPr>
          <p:cNvPr id="222" name="Google Shape;222;p18"/>
          <p:cNvSpPr txBox="1"/>
          <p:nvPr>
            <p:ph idx="2" type="subTitle"/>
          </p:nvPr>
        </p:nvSpPr>
        <p:spPr>
          <a:xfrm>
            <a:off x="4602725" y="3186075"/>
            <a:ext cx="2907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9pPr>
          </a:lstStyle>
          <a:p/>
        </p:txBody>
      </p:sp>
      <p:sp>
        <p:nvSpPr>
          <p:cNvPr id="223" name="Google Shape;223;p18"/>
          <p:cNvSpPr txBox="1"/>
          <p:nvPr>
            <p:ph idx="3" type="subTitle"/>
          </p:nvPr>
        </p:nvSpPr>
        <p:spPr>
          <a:xfrm>
            <a:off x="1633650" y="3660975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4" name="Google Shape;224;p18"/>
          <p:cNvSpPr txBox="1"/>
          <p:nvPr>
            <p:ph idx="4" type="subTitle"/>
          </p:nvPr>
        </p:nvSpPr>
        <p:spPr>
          <a:xfrm>
            <a:off x="4602725" y="3660975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5" name="Google Shape;225;p18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226" name="Google Shape;226;p18"/>
          <p:cNvGrpSpPr/>
          <p:nvPr/>
        </p:nvGrpSpPr>
        <p:grpSpPr>
          <a:xfrm>
            <a:off x="-1269650" y="-613850"/>
            <a:ext cx="2520900" cy="2520900"/>
            <a:chOff x="-1117650" y="3691800"/>
            <a:chExt cx="2520900" cy="2520900"/>
          </a:xfrm>
        </p:grpSpPr>
        <p:sp>
          <p:nvSpPr>
            <p:cNvPr id="227" name="Google Shape;227;p18"/>
            <p:cNvSpPr/>
            <p:nvPr/>
          </p:nvSpPr>
          <p:spPr>
            <a:xfrm>
              <a:off x="-485400" y="4324050"/>
              <a:ext cx="1256400" cy="1256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-895500" y="3913950"/>
              <a:ext cx="2076600" cy="20766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-1117650" y="3691800"/>
              <a:ext cx="2520900" cy="252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-682650" y="4126800"/>
              <a:ext cx="1650900" cy="165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-257250" y="4552200"/>
              <a:ext cx="800100" cy="8001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MAIN_POINT_1_1_1_1_2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9"/>
          <p:cNvSpPr txBox="1"/>
          <p:nvPr>
            <p:ph idx="1" type="subTitle"/>
          </p:nvPr>
        </p:nvSpPr>
        <p:spPr>
          <a:xfrm>
            <a:off x="716150" y="1626625"/>
            <a:ext cx="48234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9pPr>
          </a:lstStyle>
          <a:p/>
        </p:txBody>
      </p:sp>
      <p:sp>
        <p:nvSpPr>
          <p:cNvPr id="235" name="Google Shape;235;p19"/>
          <p:cNvSpPr txBox="1"/>
          <p:nvPr>
            <p:ph idx="2" type="subTitle"/>
          </p:nvPr>
        </p:nvSpPr>
        <p:spPr>
          <a:xfrm>
            <a:off x="5923675" y="3109800"/>
            <a:ext cx="25041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9pPr>
          </a:lstStyle>
          <a:p/>
        </p:txBody>
      </p:sp>
      <p:sp>
        <p:nvSpPr>
          <p:cNvPr id="236" name="Google Shape;236;p19"/>
          <p:cNvSpPr txBox="1"/>
          <p:nvPr>
            <p:ph idx="3" type="subTitle"/>
          </p:nvPr>
        </p:nvSpPr>
        <p:spPr>
          <a:xfrm>
            <a:off x="716150" y="2133650"/>
            <a:ext cx="4823400" cy="26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╱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37" name="Google Shape;237;p19"/>
          <p:cNvSpPr txBox="1"/>
          <p:nvPr>
            <p:ph idx="4" type="subTitle"/>
          </p:nvPr>
        </p:nvSpPr>
        <p:spPr>
          <a:xfrm>
            <a:off x="5923675" y="3610275"/>
            <a:ext cx="25041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╱"/>
              <a:defRPr sz="1400">
                <a:solidFill>
                  <a:schemeClr val="hlink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38" name="Google Shape;238;p19"/>
          <p:cNvSpPr txBox="1"/>
          <p:nvPr>
            <p:ph idx="5" type="body"/>
          </p:nvPr>
        </p:nvSpPr>
        <p:spPr>
          <a:xfrm>
            <a:off x="720000" y="1144025"/>
            <a:ext cx="7704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39" name="Google Shape;239;p19"/>
          <p:cNvSpPr txBox="1"/>
          <p:nvPr>
            <p:ph idx="6" type="subTitle"/>
          </p:nvPr>
        </p:nvSpPr>
        <p:spPr>
          <a:xfrm>
            <a:off x="5923675" y="1626625"/>
            <a:ext cx="25041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Italiana"/>
              <a:buNone/>
              <a:defRPr sz="2500">
                <a:solidFill>
                  <a:schemeClr val="accent1"/>
                </a:solidFill>
                <a:latin typeface="Italiana"/>
                <a:ea typeface="Italiana"/>
                <a:cs typeface="Italiana"/>
                <a:sym typeface="Italiana"/>
              </a:defRPr>
            </a:lvl9pPr>
          </a:lstStyle>
          <a:p/>
        </p:txBody>
      </p:sp>
      <p:sp>
        <p:nvSpPr>
          <p:cNvPr id="240" name="Google Shape;240;p19"/>
          <p:cNvSpPr txBox="1"/>
          <p:nvPr>
            <p:ph idx="7" type="subTitle"/>
          </p:nvPr>
        </p:nvSpPr>
        <p:spPr>
          <a:xfrm>
            <a:off x="5923675" y="2133650"/>
            <a:ext cx="2504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╱"/>
              <a:defRPr sz="1400">
                <a:solidFill>
                  <a:schemeClr val="hlink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41" name="Google Shape;241;p19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MAIN_POINT_1_1_1_1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20"/>
          <p:cNvGrpSpPr/>
          <p:nvPr/>
        </p:nvGrpSpPr>
        <p:grpSpPr>
          <a:xfrm rot="8100000">
            <a:off x="7790330" y="-1607354"/>
            <a:ext cx="1465526" cy="4221324"/>
            <a:chOff x="28800" y="1362650"/>
            <a:chExt cx="895200" cy="2002500"/>
          </a:xfrm>
        </p:grpSpPr>
        <p:cxnSp>
          <p:nvCxnSpPr>
            <p:cNvPr id="245" name="Google Shape;245;p20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20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20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20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20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20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1" name="Google Shape;251;p20"/>
          <p:cNvSpPr txBox="1"/>
          <p:nvPr>
            <p:ph type="title"/>
          </p:nvPr>
        </p:nvSpPr>
        <p:spPr>
          <a:xfrm>
            <a:off x="1008475" y="2949438"/>
            <a:ext cx="1993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2" name="Google Shape;252;p20"/>
          <p:cNvSpPr txBox="1"/>
          <p:nvPr>
            <p:ph idx="1" type="subTitle"/>
          </p:nvPr>
        </p:nvSpPr>
        <p:spPr>
          <a:xfrm>
            <a:off x="1008475" y="3379288"/>
            <a:ext cx="19938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3" name="Google Shape;253;p20"/>
          <p:cNvSpPr txBox="1"/>
          <p:nvPr>
            <p:ph idx="2" type="title"/>
          </p:nvPr>
        </p:nvSpPr>
        <p:spPr>
          <a:xfrm>
            <a:off x="3575100" y="2949438"/>
            <a:ext cx="1993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4" name="Google Shape;254;p20"/>
          <p:cNvSpPr txBox="1"/>
          <p:nvPr>
            <p:ph idx="3" type="subTitle"/>
          </p:nvPr>
        </p:nvSpPr>
        <p:spPr>
          <a:xfrm>
            <a:off x="3575100" y="3379288"/>
            <a:ext cx="19938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5" name="Google Shape;255;p20"/>
          <p:cNvSpPr txBox="1"/>
          <p:nvPr>
            <p:ph idx="4" type="title"/>
          </p:nvPr>
        </p:nvSpPr>
        <p:spPr>
          <a:xfrm>
            <a:off x="6141725" y="2949438"/>
            <a:ext cx="1993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6" name="Google Shape;256;p20"/>
          <p:cNvSpPr txBox="1"/>
          <p:nvPr>
            <p:ph idx="5" type="subTitle"/>
          </p:nvPr>
        </p:nvSpPr>
        <p:spPr>
          <a:xfrm>
            <a:off x="6141725" y="3379288"/>
            <a:ext cx="19938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7" name="Google Shape;257;p20"/>
          <p:cNvSpPr txBox="1"/>
          <p:nvPr>
            <p:ph idx="6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title"/>
          </p:nvPr>
        </p:nvSpPr>
        <p:spPr>
          <a:xfrm>
            <a:off x="2739550" y="2247275"/>
            <a:ext cx="3664800" cy="16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1905000" y="3811150"/>
            <a:ext cx="5334000" cy="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hasCustomPrompt="1" idx="2" type="title"/>
          </p:nvPr>
        </p:nvSpPr>
        <p:spPr>
          <a:xfrm>
            <a:off x="3294450" y="803157"/>
            <a:ext cx="2555100" cy="14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32" name="Google Shape;32;p3"/>
          <p:cNvGrpSpPr/>
          <p:nvPr/>
        </p:nvGrpSpPr>
        <p:grpSpPr>
          <a:xfrm>
            <a:off x="7720250" y="3766425"/>
            <a:ext cx="2520900" cy="2520900"/>
            <a:chOff x="-1117650" y="3691800"/>
            <a:chExt cx="2520900" cy="2520900"/>
          </a:xfrm>
        </p:grpSpPr>
        <p:sp>
          <p:nvSpPr>
            <p:cNvPr id="33" name="Google Shape;33;p3"/>
            <p:cNvSpPr/>
            <p:nvPr/>
          </p:nvSpPr>
          <p:spPr>
            <a:xfrm>
              <a:off x="-485400" y="4324050"/>
              <a:ext cx="1256400" cy="1256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895500" y="3913950"/>
              <a:ext cx="2076600" cy="20766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1117650" y="3691800"/>
              <a:ext cx="2520900" cy="252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682650" y="4126800"/>
              <a:ext cx="1650900" cy="165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257250" y="4552200"/>
              <a:ext cx="800100" cy="8001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-114300" y="69036"/>
            <a:ext cx="2922600" cy="1115588"/>
            <a:chOff x="-114300" y="69036"/>
            <a:chExt cx="2922600" cy="1115588"/>
          </a:xfrm>
        </p:grpSpPr>
        <p:cxnSp>
          <p:nvCxnSpPr>
            <p:cNvPr id="39" name="Google Shape;39;p3"/>
            <p:cNvCxnSpPr/>
            <p:nvPr/>
          </p:nvCxnSpPr>
          <p:spPr>
            <a:xfrm>
              <a:off x="-114300" y="1184624"/>
              <a:ext cx="29226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0" name="Google Shape;40;p3"/>
            <p:cNvGrpSpPr/>
            <p:nvPr/>
          </p:nvGrpSpPr>
          <p:grpSpPr>
            <a:xfrm rot="5400000">
              <a:off x="915257" y="-928768"/>
              <a:ext cx="895200" cy="2890809"/>
              <a:chOff x="28800" y="1362650"/>
              <a:chExt cx="895200" cy="2002500"/>
            </a:xfrm>
          </p:grpSpPr>
          <p:cxnSp>
            <p:nvCxnSpPr>
              <p:cNvPr id="41" name="Google Shape;41;p3"/>
              <p:cNvCxnSpPr/>
              <p:nvPr/>
            </p:nvCxnSpPr>
            <p:spPr>
              <a:xfrm>
                <a:off x="924000" y="1362650"/>
                <a:ext cx="0" cy="2002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744963" y="1362650"/>
                <a:ext cx="0" cy="20025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565925" y="1362650"/>
                <a:ext cx="0" cy="20025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386888" y="1362650"/>
                <a:ext cx="0" cy="200250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207850" y="1362650"/>
                <a:ext cx="0" cy="2002500"/>
              </a:xfrm>
              <a:prstGeom prst="straightConnector1">
                <a:avLst/>
              </a:prstGeom>
              <a:noFill/>
              <a:ln cap="flat" cmpd="sng" w="1143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28800" y="1362650"/>
                <a:ext cx="0" cy="2002500"/>
              </a:xfrm>
              <a:prstGeom prst="straightConnector1">
                <a:avLst/>
              </a:prstGeom>
              <a:noFill/>
              <a:ln cap="flat" cmpd="sng" w="1524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47" name="Google Shape;47;p3"/>
          <p:cNvCxnSpPr/>
          <p:nvPr/>
        </p:nvCxnSpPr>
        <p:spPr>
          <a:xfrm>
            <a:off x="6335700" y="1184624"/>
            <a:ext cx="2922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MAIN_POINT_1_1_1_1_1_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1"/>
          <p:cNvGrpSpPr/>
          <p:nvPr/>
        </p:nvGrpSpPr>
        <p:grpSpPr>
          <a:xfrm>
            <a:off x="-648546" y="2960204"/>
            <a:ext cx="1834936" cy="2676994"/>
            <a:chOff x="7810600" y="403026"/>
            <a:chExt cx="1080900" cy="1576929"/>
          </a:xfrm>
        </p:grpSpPr>
        <p:sp>
          <p:nvSpPr>
            <p:cNvPr id="261" name="Google Shape;261;p21"/>
            <p:cNvSpPr/>
            <p:nvPr/>
          </p:nvSpPr>
          <p:spPr>
            <a:xfrm>
              <a:off x="7810600" y="403026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8168200" y="1192155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21"/>
          <p:cNvGrpSpPr/>
          <p:nvPr/>
        </p:nvGrpSpPr>
        <p:grpSpPr>
          <a:xfrm>
            <a:off x="6227775" y="-14189"/>
            <a:ext cx="2922600" cy="1115588"/>
            <a:chOff x="-114300" y="69036"/>
            <a:chExt cx="2922600" cy="1115588"/>
          </a:xfrm>
        </p:grpSpPr>
        <p:cxnSp>
          <p:nvCxnSpPr>
            <p:cNvPr id="264" name="Google Shape;264;p21"/>
            <p:cNvCxnSpPr/>
            <p:nvPr/>
          </p:nvCxnSpPr>
          <p:spPr>
            <a:xfrm>
              <a:off x="-114300" y="1184624"/>
              <a:ext cx="29226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5" name="Google Shape;265;p21"/>
            <p:cNvGrpSpPr/>
            <p:nvPr/>
          </p:nvGrpSpPr>
          <p:grpSpPr>
            <a:xfrm rot="5400000">
              <a:off x="915257" y="-928768"/>
              <a:ext cx="895200" cy="2890809"/>
              <a:chOff x="28800" y="1362650"/>
              <a:chExt cx="895200" cy="2002500"/>
            </a:xfrm>
          </p:grpSpPr>
          <p:cxnSp>
            <p:nvCxnSpPr>
              <p:cNvPr id="266" name="Google Shape;266;p21"/>
              <p:cNvCxnSpPr/>
              <p:nvPr/>
            </p:nvCxnSpPr>
            <p:spPr>
              <a:xfrm>
                <a:off x="924000" y="1362650"/>
                <a:ext cx="0" cy="2002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7" name="Google Shape;267;p21"/>
              <p:cNvCxnSpPr/>
              <p:nvPr/>
            </p:nvCxnSpPr>
            <p:spPr>
              <a:xfrm>
                <a:off x="744963" y="1362650"/>
                <a:ext cx="0" cy="20025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8" name="Google Shape;268;p21"/>
              <p:cNvCxnSpPr/>
              <p:nvPr/>
            </p:nvCxnSpPr>
            <p:spPr>
              <a:xfrm>
                <a:off x="565925" y="1362650"/>
                <a:ext cx="0" cy="20025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" name="Google Shape;269;p21"/>
              <p:cNvCxnSpPr/>
              <p:nvPr/>
            </p:nvCxnSpPr>
            <p:spPr>
              <a:xfrm>
                <a:off x="386888" y="1362650"/>
                <a:ext cx="0" cy="200250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0" name="Google Shape;270;p21"/>
              <p:cNvCxnSpPr/>
              <p:nvPr/>
            </p:nvCxnSpPr>
            <p:spPr>
              <a:xfrm>
                <a:off x="207850" y="1362650"/>
                <a:ext cx="0" cy="2002500"/>
              </a:xfrm>
              <a:prstGeom prst="straightConnector1">
                <a:avLst/>
              </a:prstGeom>
              <a:noFill/>
              <a:ln cap="flat" cmpd="sng" w="1143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" name="Google Shape;271;p21"/>
              <p:cNvCxnSpPr/>
              <p:nvPr/>
            </p:nvCxnSpPr>
            <p:spPr>
              <a:xfrm>
                <a:off x="28800" y="1362650"/>
                <a:ext cx="0" cy="2002500"/>
              </a:xfrm>
              <a:prstGeom prst="straightConnector1">
                <a:avLst/>
              </a:prstGeom>
              <a:noFill/>
              <a:ln cap="flat" cmpd="sng" w="1524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72" name="Google Shape;272;p21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3" name="Google Shape;273;p21"/>
          <p:cNvSpPr txBox="1"/>
          <p:nvPr>
            <p:ph idx="2" type="title"/>
          </p:nvPr>
        </p:nvSpPr>
        <p:spPr>
          <a:xfrm>
            <a:off x="1237038" y="2873238"/>
            <a:ext cx="1993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4" name="Google Shape;274;p21"/>
          <p:cNvSpPr txBox="1"/>
          <p:nvPr>
            <p:ph idx="1" type="subTitle"/>
          </p:nvPr>
        </p:nvSpPr>
        <p:spPr>
          <a:xfrm>
            <a:off x="1237050" y="3303098"/>
            <a:ext cx="19938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21"/>
          <p:cNvSpPr txBox="1"/>
          <p:nvPr>
            <p:ph idx="3" type="title"/>
          </p:nvPr>
        </p:nvSpPr>
        <p:spPr>
          <a:xfrm>
            <a:off x="3587113" y="2873238"/>
            <a:ext cx="1993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" name="Google Shape;276;p21"/>
          <p:cNvSpPr txBox="1"/>
          <p:nvPr>
            <p:ph idx="4" type="subTitle"/>
          </p:nvPr>
        </p:nvSpPr>
        <p:spPr>
          <a:xfrm>
            <a:off x="3587121" y="3303098"/>
            <a:ext cx="19938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7" name="Google Shape;277;p21"/>
          <p:cNvSpPr txBox="1"/>
          <p:nvPr>
            <p:ph idx="5" type="title"/>
          </p:nvPr>
        </p:nvSpPr>
        <p:spPr>
          <a:xfrm>
            <a:off x="5937200" y="2873238"/>
            <a:ext cx="1993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8" name="Google Shape;278;p21"/>
          <p:cNvSpPr txBox="1"/>
          <p:nvPr>
            <p:ph idx="6" type="subTitle"/>
          </p:nvPr>
        </p:nvSpPr>
        <p:spPr>
          <a:xfrm>
            <a:off x="5937204" y="3303098"/>
            <a:ext cx="19938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9" name="Google Shape;279;p21"/>
          <p:cNvSpPr txBox="1"/>
          <p:nvPr>
            <p:ph hasCustomPrompt="1" idx="7" type="title"/>
          </p:nvPr>
        </p:nvSpPr>
        <p:spPr>
          <a:xfrm>
            <a:off x="1237038" y="1644150"/>
            <a:ext cx="19938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0" name="Google Shape;280;p21"/>
          <p:cNvSpPr txBox="1"/>
          <p:nvPr>
            <p:ph hasCustomPrompt="1" idx="8" type="title"/>
          </p:nvPr>
        </p:nvSpPr>
        <p:spPr>
          <a:xfrm>
            <a:off x="3587113" y="1644150"/>
            <a:ext cx="19938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1" name="Google Shape;281;p21"/>
          <p:cNvSpPr txBox="1"/>
          <p:nvPr>
            <p:ph hasCustomPrompt="1" idx="9" type="title"/>
          </p:nvPr>
        </p:nvSpPr>
        <p:spPr>
          <a:xfrm>
            <a:off x="5937200" y="1644150"/>
            <a:ext cx="1993800" cy="77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MAIN_POINT_1_1_1_1_1_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2"/>
          <p:cNvSpPr txBox="1"/>
          <p:nvPr>
            <p:ph type="title"/>
          </p:nvPr>
        </p:nvSpPr>
        <p:spPr>
          <a:xfrm>
            <a:off x="3862695" y="415072"/>
            <a:ext cx="3051900" cy="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5" name="Google Shape;285;p22"/>
          <p:cNvSpPr txBox="1"/>
          <p:nvPr>
            <p:ph idx="1" type="subTitle"/>
          </p:nvPr>
        </p:nvSpPr>
        <p:spPr>
          <a:xfrm>
            <a:off x="3862575" y="858397"/>
            <a:ext cx="3051900" cy="8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6" name="Google Shape;286;p22"/>
          <p:cNvSpPr txBox="1"/>
          <p:nvPr>
            <p:ph idx="2" type="title"/>
          </p:nvPr>
        </p:nvSpPr>
        <p:spPr>
          <a:xfrm>
            <a:off x="3862695" y="1934138"/>
            <a:ext cx="3051900" cy="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7" name="Google Shape;287;p22"/>
          <p:cNvSpPr txBox="1"/>
          <p:nvPr>
            <p:ph idx="3" type="subTitle"/>
          </p:nvPr>
        </p:nvSpPr>
        <p:spPr>
          <a:xfrm>
            <a:off x="3862575" y="2377463"/>
            <a:ext cx="3051900" cy="8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8" name="Google Shape;288;p22"/>
          <p:cNvSpPr txBox="1"/>
          <p:nvPr>
            <p:ph idx="4" type="title"/>
          </p:nvPr>
        </p:nvSpPr>
        <p:spPr>
          <a:xfrm>
            <a:off x="3862695" y="3438975"/>
            <a:ext cx="3051900" cy="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9" name="Google Shape;289;p22"/>
          <p:cNvSpPr txBox="1"/>
          <p:nvPr>
            <p:ph idx="5" type="subTitle"/>
          </p:nvPr>
        </p:nvSpPr>
        <p:spPr>
          <a:xfrm>
            <a:off x="3862575" y="3882300"/>
            <a:ext cx="3051900" cy="8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0" name="Google Shape;290;p22"/>
          <p:cNvSpPr txBox="1"/>
          <p:nvPr>
            <p:ph idx="6" type="title"/>
          </p:nvPr>
        </p:nvSpPr>
        <p:spPr>
          <a:xfrm>
            <a:off x="720000" y="359476"/>
            <a:ext cx="2928000" cy="20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291" name="Google Shape;291;p22"/>
          <p:cNvGrpSpPr/>
          <p:nvPr/>
        </p:nvGrpSpPr>
        <p:grpSpPr>
          <a:xfrm rot="-2700000">
            <a:off x="-397989" y="2241386"/>
            <a:ext cx="1465526" cy="4221324"/>
            <a:chOff x="28800" y="1362650"/>
            <a:chExt cx="895200" cy="2002500"/>
          </a:xfrm>
        </p:grpSpPr>
        <p:cxnSp>
          <p:nvCxnSpPr>
            <p:cNvPr id="292" name="Google Shape;292;p22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22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22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22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22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7" name="Google Shape;297;p22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MAIN_POINT_1_1_1_1_1_1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3"/>
          <p:cNvSpPr txBox="1"/>
          <p:nvPr>
            <p:ph type="title"/>
          </p:nvPr>
        </p:nvSpPr>
        <p:spPr>
          <a:xfrm>
            <a:off x="2971238" y="18292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1" name="Google Shape;301;p23"/>
          <p:cNvSpPr txBox="1"/>
          <p:nvPr>
            <p:ph idx="1" type="subTitle"/>
          </p:nvPr>
        </p:nvSpPr>
        <p:spPr>
          <a:xfrm>
            <a:off x="2971250" y="23032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2" name="Google Shape;302;p23"/>
          <p:cNvSpPr txBox="1"/>
          <p:nvPr>
            <p:ph idx="2" type="title"/>
          </p:nvPr>
        </p:nvSpPr>
        <p:spPr>
          <a:xfrm>
            <a:off x="5649250" y="18292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3" name="Google Shape;303;p23"/>
          <p:cNvSpPr txBox="1"/>
          <p:nvPr>
            <p:ph idx="3" type="subTitle"/>
          </p:nvPr>
        </p:nvSpPr>
        <p:spPr>
          <a:xfrm>
            <a:off x="5649250" y="23032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4" name="Google Shape;304;p23"/>
          <p:cNvSpPr txBox="1"/>
          <p:nvPr>
            <p:ph idx="4" type="title"/>
          </p:nvPr>
        </p:nvSpPr>
        <p:spPr>
          <a:xfrm>
            <a:off x="2971238" y="34507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5" name="Google Shape;305;p23"/>
          <p:cNvSpPr txBox="1"/>
          <p:nvPr>
            <p:ph idx="5" type="subTitle"/>
          </p:nvPr>
        </p:nvSpPr>
        <p:spPr>
          <a:xfrm>
            <a:off x="2971250" y="39247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6" name="Google Shape;306;p23"/>
          <p:cNvSpPr txBox="1"/>
          <p:nvPr>
            <p:ph idx="6" type="title"/>
          </p:nvPr>
        </p:nvSpPr>
        <p:spPr>
          <a:xfrm>
            <a:off x="5649250" y="34507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7" type="subTitle"/>
          </p:nvPr>
        </p:nvSpPr>
        <p:spPr>
          <a:xfrm>
            <a:off x="5649250" y="39247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8" name="Google Shape;308;p23"/>
          <p:cNvSpPr txBox="1"/>
          <p:nvPr>
            <p:ph idx="8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309" name="Google Shape;309;p23"/>
          <p:cNvGrpSpPr/>
          <p:nvPr/>
        </p:nvGrpSpPr>
        <p:grpSpPr>
          <a:xfrm>
            <a:off x="-439393" y="1889092"/>
            <a:ext cx="2311072" cy="3371632"/>
            <a:chOff x="7810600" y="403026"/>
            <a:chExt cx="1080900" cy="1576929"/>
          </a:xfrm>
        </p:grpSpPr>
        <p:sp>
          <p:nvSpPr>
            <p:cNvPr id="310" name="Google Shape;310;p23"/>
            <p:cNvSpPr/>
            <p:nvPr/>
          </p:nvSpPr>
          <p:spPr>
            <a:xfrm>
              <a:off x="7810600" y="403026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8168200" y="1192155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MAIN_POINT_1_1_1_1_1_1_1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 txBox="1"/>
          <p:nvPr>
            <p:ph type="title"/>
          </p:nvPr>
        </p:nvSpPr>
        <p:spPr>
          <a:xfrm>
            <a:off x="786900" y="1794950"/>
            <a:ext cx="217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5" name="Google Shape;315;p24"/>
          <p:cNvSpPr txBox="1"/>
          <p:nvPr>
            <p:ph idx="1" type="subTitle"/>
          </p:nvPr>
        </p:nvSpPr>
        <p:spPr>
          <a:xfrm>
            <a:off x="786900" y="2252890"/>
            <a:ext cx="217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6" name="Google Shape;316;p24"/>
          <p:cNvSpPr txBox="1"/>
          <p:nvPr>
            <p:ph idx="2" type="title"/>
          </p:nvPr>
        </p:nvSpPr>
        <p:spPr>
          <a:xfrm>
            <a:off x="3486200" y="1794950"/>
            <a:ext cx="217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7" name="Google Shape;317;p24"/>
          <p:cNvSpPr txBox="1"/>
          <p:nvPr>
            <p:ph idx="3" type="subTitle"/>
          </p:nvPr>
        </p:nvSpPr>
        <p:spPr>
          <a:xfrm>
            <a:off x="3486200" y="2252890"/>
            <a:ext cx="217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8" name="Google Shape;318;p24"/>
          <p:cNvSpPr txBox="1"/>
          <p:nvPr>
            <p:ph idx="4" type="title"/>
          </p:nvPr>
        </p:nvSpPr>
        <p:spPr>
          <a:xfrm>
            <a:off x="786900" y="3304558"/>
            <a:ext cx="217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9" name="Google Shape;319;p24"/>
          <p:cNvSpPr txBox="1"/>
          <p:nvPr>
            <p:ph idx="5" type="subTitle"/>
          </p:nvPr>
        </p:nvSpPr>
        <p:spPr>
          <a:xfrm>
            <a:off x="786900" y="3762498"/>
            <a:ext cx="217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0" name="Google Shape;320;p24"/>
          <p:cNvSpPr txBox="1"/>
          <p:nvPr>
            <p:ph idx="6" type="title"/>
          </p:nvPr>
        </p:nvSpPr>
        <p:spPr>
          <a:xfrm>
            <a:off x="3486200" y="3304558"/>
            <a:ext cx="217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7" type="subTitle"/>
          </p:nvPr>
        </p:nvSpPr>
        <p:spPr>
          <a:xfrm>
            <a:off x="3486200" y="3762498"/>
            <a:ext cx="217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2" name="Google Shape;322;p24"/>
          <p:cNvSpPr txBox="1"/>
          <p:nvPr>
            <p:ph idx="8" type="title"/>
          </p:nvPr>
        </p:nvSpPr>
        <p:spPr>
          <a:xfrm>
            <a:off x="6185450" y="1794950"/>
            <a:ext cx="217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23" name="Google Shape;323;p24"/>
          <p:cNvSpPr txBox="1"/>
          <p:nvPr>
            <p:ph idx="9" type="subTitle"/>
          </p:nvPr>
        </p:nvSpPr>
        <p:spPr>
          <a:xfrm>
            <a:off x="6185450" y="2252890"/>
            <a:ext cx="217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4" name="Google Shape;324;p24"/>
          <p:cNvSpPr txBox="1"/>
          <p:nvPr>
            <p:ph idx="13" type="title"/>
          </p:nvPr>
        </p:nvSpPr>
        <p:spPr>
          <a:xfrm>
            <a:off x="6185450" y="3304558"/>
            <a:ext cx="217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25" name="Google Shape;325;p24"/>
          <p:cNvSpPr txBox="1"/>
          <p:nvPr>
            <p:ph idx="14" type="subTitle"/>
          </p:nvPr>
        </p:nvSpPr>
        <p:spPr>
          <a:xfrm>
            <a:off x="6185450" y="3762498"/>
            <a:ext cx="217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6" name="Google Shape;326;p24"/>
          <p:cNvSpPr txBox="1"/>
          <p:nvPr>
            <p:ph idx="15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4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Google Shape;335;p27"/>
          <p:cNvGrpSpPr/>
          <p:nvPr/>
        </p:nvGrpSpPr>
        <p:grpSpPr>
          <a:xfrm rot="8100000">
            <a:off x="7790330" y="-1607354"/>
            <a:ext cx="1465526" cy="4221324"/>
            <a:chOff x="28800" y="1362650"/>
            <a:chExt cx="895200" cy="2002500"/>
          </a:xfrm>
        </p:grpSpPr>
        <p:cxnSp>
          <p:nvCxnSpPr>
            <p:cNvPr id="336" name="Google Shape;336;p27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27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27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27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27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27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2" name="Google Shape;342;p27"/>
          <p:cNvGrpSpPr/>
          <p:nvPr/>
        </p:nvGrpSpPr>
        <p:grpSpPr>
          <a:xfrm>
            <a:off x="-256300" y="3795163"/>
            <a:ext cx="1080900" cy="1576929"/>
            <a:chOff x="7810600" y="403026"/>
            <a:chExt cx="1080900" cy="1576929"/>
          </a:xfrm>
        </p:grpSpPr>
        <p:sp>
          <p:nvSpPr>
            <p:cNvPr id="343" name="Google Shape;343;p27"/>
            <p:cNvSpPr/>
            <p:nvPr/>
          </p:nvSpPr>
          <p:spPr>
            <a:xfrm>
              <a:off x="7810600" y="403026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8168200" y="1192155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27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28"/>
          <p:cNvGrpSpPr/>
          <p:nvPr/>
        </p:nvGrpSpPr>
        <p:grpSpPr>
          <a:xfrm>
            <a:off x="-256300" y="3795163"/>
            <a:ext cx="1080900" cy="1576929"/>
            <a:chOff x="7810600" y="403026"/>
            <a:chExt cx="1080900" cy="1576929"/>
          </a:xfrm>
        </p:grpSpPr>
        <p:sp>
          <p:nvSpPr>
            <p:cNvPr id="349" name="Google Shape;349;p28"/>
            <p:cNvSpPr/>
            <p:nvPr/>
          </p:nvSpPr>
          <p:spPr>
            <a:xfrm>
              <a:off x="7810600" y="403026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8168200" y="1192155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28"/>
          <p:cNvGrpSpPr/>
          <p:nvPr/>
        </p:nvGrpSpPr>
        <p:grpSpPr>
          <a:xfrm rot="8100000">
            <a:off x="7790330" y="-1607354"/>
            <a:ext cx="1465526" cy="4221324"/>
            <a:chOff x="28800" y="1362650"/>
            <a:chExt cx="895200" cy="2002500"/>
          </a:xfrm>
        </p:grpSpPr>
        <p:cxnSp>
          <p:nvCxnSpPr>
            <p:cNvPr id="352" name="Google Shape;352;p28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3" name="Google Shape;353;p28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" name="Google Shape;354;p28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5" name="Google Shape;355;p28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28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7" name="Google Shape;357;p28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58" name="Google Shape;358;p28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MAIN_POINT_1_1_1_2_2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9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MAIN_POINT_1_1_1_1_1_1_1_1_1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 txBox="1"/>
          <p:nvPr>
            <p:ph hasCustomPrompt="1" type="title"/>
          </p:nvPr>
        </p:nvSpPr>
        <p:spPr>
          <a:xfrm>
            <a:off x="2473500" y="692400"/>
            <a:ext cx="41970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88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5" name="Google Shape;365;p30"/>
          <p:cNvSpPr txBox="1"/>
          <p:nvPr>
            <p:ph idx="1" type="subTitle"/>
          </p:nvPr>
        </p:nvSpPr>
        <p:spPr>
          <a:xfrm>
            <a:off x="2473500" y="1398425"/>
            <a:ext cx="4197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6" name="Google Shape;366;p30"/>
          <p:cNvSpPr txBox="1"/>
          <p:nvPr>
            <p:ph hasCustomPrompt="1" idx="2" type="title"/>
          </p:nvPr>
        </p:nvSpPr>
        <p:spPr>
          <a:xfrm>
            <a:off x="2473500" y="1996156"/>
            <a:ext cx="41970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88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7" name="Google Shape;367;p30"/>
          <p:cNvSpPr txBox="1"/>
          <p:nvPr>
            <p:ph idx="3" type="subTitle"/>
          </p:nvPr>
        </p:nvSpPr>
        <p:spPr>
          <a:xfrm>
            <a:off x="2473500" y="2702169"/>
            <a:ext cx="4197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8" name="Google Shape;368;p30"/>
          <p:cNvSpPr txBox="1"/>
          <p:nvPr>
            <p:ph hasCustomPrompt="1" idx="4" type="title"/>
          </p:nvPr>
        </p:nvSpPr>
        <p:spPr>
          <a:xfrm>
            <a:off x="2473500" y="3299900"/>
            <a:ext cx="41970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88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9" name="Google Shape;369;p30"/>
          <p:cNvSpPr txBox="1"/>
          <p:nvPr>
            <p:ph idx="5" type="subTitle"/>
          </p:nvPr>
        </p:nvSpPr>
        <p:spPr>
          <a:xfrm>
            <a:off x="2473500" y="4005925"/>
            <a:ext cx="4197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70" name="Google Shape;370;p30"/>
          <p:cNvGrpSpPr/>
          <p:nvPr/>
        </p:nvGrpSpPr>
        <p:grpSpPr>
          <a:xfrm flipH="1">
            <a:off x="8230624" y="-12040"/>
            <a:ext cx="835401" cy="5219917"/>
            <a:chOff x="28800" y="1362650"/>
            <a:chExt cx="895200" cy="2002500"/>
          </a:xfrm>
        </p:grpSpPr>
        <p:cxnSp>
          <p:nvCxnSpPr>
            <p:cNvPr id="371" name="Google Shape;371;p30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2" name="Google Shape;372;p30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" name="Google Shape;373;p30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30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30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30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/>
          <p:nvPr>
            <p:ph idx="1" type="body"/>
          </p:nvPr>
        </p:nvSpPr>
        <p:spPr>
          <a:xfrm>
            <a:off x="720000" y="1047620"/>
            <a:ext cx="7704000" cy="3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400"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400"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400"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400"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400"/>
            </a:lvl9pPr>
          </a:lstStyle>
          <a:p/>
        </p:txBody>
      </p:sp>
      <p:sp>
        <p:nvSpPr>
          <p:cNvPr id="51" name="Google Shape;51;p4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MAIN_POINT_1_1_1_1_1_1_1_1_1_1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31"/>
          <p:cNvCxnSpPr/>
          <p:nvPr/>
        </p:nvCxnSpPr>
        <p:spPr>
          <a:xfrm rot="10800000">
            <a:off x="4572000" y="-355650"/>
            <a:ext cx="0" cy="870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80" name="Google Shape;380;p31"/>
          <p:cNvGrpSpPr/>
          <p:nvPr/>
        </p:nvGrpSpPr>
        <p:grpSpPr>
          <a:xfrm rot="-9000122">
            <a:off x="8039885" y="2070293"/>
            <a:ext cx="1465533" cy="4221302"/>
            <a:chOff x="28800" y="1362650"/>
            <a:chExt cx="895200" cy="2002500"/>
          </a:xfrm>
        </p:grpSpPr>
        <p:cxnSp>
          <p:nvCxnSpPr>
            <p:cNvPr id="381" name="Google Shape;381;p31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Google Shape;382;p31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3" name="Google Shape;383;p31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4" name="Google Shape;384;p31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5" name="Google Shape;385;p31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Google Shape;386;p31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7" name="Google Shape;387;p31"/>
          <p:cNvGrpSpPr/>
          <p:nvPr/>
        </p:nvGrpSpPr>
        <p:grpSpPr>
          <a:xfrm>
            <a:off x="-439381" y="1929917"/>
            <a:ext cx="2311072" cy="3371632"/>
            <a:chOff x="7810600" y="403026"/>
            <a:chExt cx="1080900" cy="1576929"/>
          </a:xfrm>
        </p:grpSpPr>
        <p:sp>
          <p:nvSpPr>
            <p:cNvPr id="388" name="Google Shape;388;p31"/>
            <p:cNvSpPr/>
            <p:nvPr/>
          </p:nvSpPr>
          <p:spPr>
            <a:xfrm>
              <a:off x="7810600" y="403026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8168200" y="1192155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31"/>
          <p:cNvSpPr txBox="1"/>
          <p:nvPr>
            <p:ph type="ctrTitle"/>
          </p:nvPr>
        </p:nvSpPr>
        <p:spPr>
          <a:xfrm>
            <a:off x="2295425" y="593625"/>
            <a:ext cx="45531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5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1" name="Google Shape;391;p31"/>
          <p:cNvSpPr txBox="1"/>
          <p:nvPr>
            <p:ph idx="1" type="subTitle"/>
          </p:nvPr>
        </p:nvSpPr>
        <p:spPr>
          <a:xfrm>
            <a:off x="2295375" y="2333766"/>
            <a:ext cx="4553100" cy="13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2" name="Google Shape;392;p31"/>
          <p:cNvSpPr txBox="1"/>
          <p:nvPr>
            <p:ph idx="2" type="subTitle"/>
          </p:nvPr>
        </p:nvSpPr>
        <p:spPr>
          <a:xfrm>
            <a:off x="2295400" y="4378275"/>
            <a:ext cx="4553100" cy="2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3" name="Google Shape;393;p31"/>
          <p:cNvSpPr txBox="1"/>
          <p:nvPr/>
        </p:nvSpPr>
        <p:spPr>
          <a:xfrm>
            <a:off x="2304925" y="3769425"/>
            <a:ext cx="45531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MAIN_POINT_1_1_1_1_1_1_1_1_1_1_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2"/>
          <p:cNvSpPr/>
          <p:nvPr/>
        </p:nvSpPr>
        <p:spPr>
          <a:xfrm>
            <a:off x="-1544100" y="543600"/>
            <a:ext cx="3044100" cy="3044100"/>
          </a:xfrm>
          <a:prstGeom prst="star16">
            <a:avLst>
              <a:gd fmla="val 22048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7" name="Google Shape;397;p32"/>
          <p:cNvGrpSpPr/>
          <p:nvPr/>
        </p:nvGrpSpPr>
        <p:grpSpPr>
          <a:xfrm>
            <a:off x="7699579" y="2599154"/>
            <a:ext cx="1834936" cy="2676994"/>
            <a:chOff x="7810600" y="403026"/>
            <a:chExt cx="1080900" cy="1576929"/>
          </a:xfrm>
        </p:grpSpPr>
        <p:sp>
          <p:nvSpPr>
            <p:cNvPr id="398" name="Google Shape;398;p32"/>
            <p:cNvSpPr/>
            <p:nvPr/>
          </p:nvSpPr>
          <p:spPr>
            <a:xfrm>
              <a:off x="7810600" y="403026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8168200" y="1192155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00" name="Google Shape;400;p32"/>
          <p:cNvCxnSpPr/>
          <p:nvPr/>
        </p:nvCxnSpPr>
        <p:spPr>
          <a:xfrm>
            <a:off x="-210175" y="4599900"/>
            <a:ext cx="4749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32"/>
          <p:cNvCxnSpPr/>
          <p:nvPr/>
        </p:nvCxnSpPr>
        <p:spPr>
          <a:xfrm>
            <a:off x="4538825" y="543600"/>
            <a:ext cx="4749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MAIN_POINT_1_1_1_1_1_1_1_1_1_1_1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4" name="Google Shape;40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33"/>
          <p:cNvGrpSpPr/>
          <p:nvPr/>
        </p:nvGrpSpPr>
        <p:grpSpPr>
          <a:xfrm rot="8100000">
            <a:off x="7790330" y="-1607354"/>
            <a:ext cx="1465526" cy="4221324"/>
            <a:chOff x="28800" y="1362650"/>
            <a:chExt cx="895200" cy="2002500"/>
          </a:xfrm>
        </p:grpSpPr>
        <p:cxnSp>
          <p:nvCxnSpPr>
            <p:cNvPr id="406" name="Google Shape;406;p33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Google Shape;407;p33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8" name="Google Shape;408;p33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9" name="Google Shape;409;p33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Google Shape;410;p33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33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12" name="Google Shape;412;p33"/>
          <p:cNvGrpSpPr/>
          <p:nvPr/>
        </p:nvGrpSpPr>
        <p:grpSpPr>
          <a:xfrm rot="-2700000">
            <a:off x="-397989" y="2241386"/>
            <a:ext cx="1465526" cy="4221324"/>
            <a:chOff x="28800" y="1362650"/>
            <a:chExt cx="895200" cy="2002500"/>
          </a:xfrm>
        </p:grpSpPr>
        <p:cxnSp>
          <p:nvCxnSpPr>
            <p:cNvPr id="413" name="Google Shape;413;p33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4" name="Google Shape;414;p33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5" name="Google Shape;415;p33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6" name="Google Shape;416;p33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7" name="Google Shape;417;p33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8" name="Google Shape;418;p33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MAIN_POINT_1_1_1_1_1_1_1_1_1_1_2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ONLY_1_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ONLY_3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MAIN_POINT_1_1_1_1_1_1_1_1_1_1_1_2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6">
  <p:cSld name="MAIN_POINT_1_1_1_1_1_1_1_1_1_1_1_1_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7">
  <p:cSld name="MAIN_POINT_1_1_1_1_1_1_1_1_1_1_1_1_1_1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5"/>
          <p:cNvGrpSpPr/>
          <p:nvPr/>
        </p:nvGrpSpPr>
        <p:grpSpPr>
          <a:xfrm>
            <a:off x="-182216" y="3976475"/>
            <a:ext cx="1559517" cy="921053"/>
            <a:chOff x="2072750" y="1631325"/>
            <a:chExt cx="1007700" cy="595188"/>
          </a:xfrm>
        </p:grpSpPr>
        <p:sp>
          <p:nvSpPr>
            <p:cNvPr id="55" name="Google Shape;55;p5"/>
            <p:cNvSpPr/>
            <p:nvPr/>
          </p:nvSpPr>
          <p:spPr>
            <a:xfrm>
              <a:off x="2072750" y="1631325"/>
              <a:ext cx="1007700" cy="297600"/>
            </a:xfrm>
            <a:prstGeom prst="diamond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2072750" y="1928913"/>
              <a:ext cx="1007700" cy="297600"/>
            </a:xfrm>
            <a:prstGeom prst="diamond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5"/>
          <p:cNvGrpSpPr/>
          <p:nvPr/>
        </p:nvGrpSpPr>
        <p:grpSpPr>
          <a:xfrm flipH="1" rot="-3609420">
            <a:off x="7354065" y="-1782972"/>
            <a:ext cx="1465421" cy="4221415"/>
            <a:chOff x="28800" y="1362650"/>
            <a:chExt cx="895200" cy="2002500"/>
          </a:xfrm>
        </p:grpSpPr>
        <p:cxnSp>
          <p:nvCxnSpPr>
            <p:cNvPr id="58" name="Google Shape;58;p5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5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5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5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5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5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" name="Google Shape;64;p5"/>
          <p:cNvSpPr txBox="1"/>
          <p:nvPr>
            <p:ph idx="1" type="subTitle"/>
          </p:nvPr>
        </p:nvSpPr>
        <p:spPr>
          <a:xfrm>
            <a:off x="1110563" y="2140217"/>
            <a:ext cx="270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2" type="subTitle"/>
          </p:nvPr>
        </p:nvSpPr>
        <p:spPr>
          <a:xfrm>
            <a:off x="5327138" y="2140217"/>
            <a:ext cx="270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taliana"/>
              <a:buNone/>
              <a:defRPr sz="2000">
                <a:latin typeface="Italiana"/>
                <a:ea typeface="Italiana"/>
                <a:cs typeface="Italiana"/>
                <a:sym typeface="Italiana"/>
              </a:defRPr>
            </a:lvl9pPr>
          </a:lstStyle>
          <a:p/>
        </p:txBody>
      </p:sp>
      <p:sp>
        <p:nvSpPr>
          <p:cNvPr id="66" name="Google Shape;66;p5"/>
          <p:cNvSpPr txBox="1"/>
          <p:nvPr>
            <p:ph idx="3" type="subTitle"/>
          </p:nvPr>
        </p:nvSpPr>
        <p:spPr>
          <a:xfrm>
            <a:off x="1110563" y="2587734"/>
            <a:ext cx="27063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4" type="subTitle"/>
          </p:nvPr>
        </p:nvSpPr>
        <p:spPr>
          <a:xfrm>
            <a:off x="5327138" y="2587742"/>
            <a:ext cx="27063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6"/>
          <p:cNvGrpSpPr/>
          <p:nvPr/>
        </p:nvGrpSpPr>
        <p:grpSpPr>
          <a:xfrm>
            <a:off x="7016171" y="-290150"/>
            <a:ext cx="2823374" cy="1667477"/>
            <a:chOff x="2072750" y="1631325"/>
            <a:chExt cx="1007700" cy="595188"/>
          </a:xfrm>
        </p:grpSpPr>
        <p:sp>
          <p:nvSpPr>
            <p:cNvPr id="72" name="Google Shape;72;p6"/>
            <p:cNvSpPr/>
            <p:nvPr/>
          </p:nvSpPr>
          <p:spPr>
            <a:xfrm>
              <a:off x="2072750" y="1631325"/>
              <a:ext cx="1007700" cy="297600"/>
            </a:xfrm>
            <a:prstGeom prst="diamond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2072750" y="1928913"/>
              <a:ext cx="1007700" cy="297600"/>
            </a:xfrm>
            <a:prstGeom prst="diamond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6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>
            <p:ph idx="1" type="body"/>
          </p:nvPr>
        </p:nvSpPr>
        <p:spPr>
          <a:xfrm>
            <a:off x="718075" y="3241926"/>
            <a:ext cx="3187800" cy="14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8" name="Google Shape;78;p7"/>
          <p:cNvSpPr txBox="1"/>
          <p:nvPr>
            <p:ph type="title"/>
          </p:nvPr>
        </p:nvSpPr>
        <p:spPr>
          <a:xfrm>
            <a:off x="721925" y="1614651"/>
            <a:ext cx="3187800" cy="161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79" name="Google Shape;79;p7"/>
          <p:cNvGrpSpPr/>
          <p:nvPr/>
        </p:nvGrpSpPr>
        <p:grpSpPr>
          <a:xfrm>
            <a:off x="7119250" y="-613850"/>
            <a:ext cx="2520900" cy="2520900"/>
            <a:chOff x="-1117650" y="3691800"/>
            <a:chExt cx="2520900" cy="2520900"/>
          </a:xfrm>
        </p:grpSpPr>
        <p:sp>
          <p:nvSpPr>
            <p:cNvPr id="80" name="Google Shape;80;p7"/>
            <p:cNvSpPr/>
            <p:nvPr/>
          </p:nvSpPr>
          <p:spPr>
            <a:xfrm>
              <a:off x="-485400" y="4324050"/>
              <a:ext cx="1256400" cy="1256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-895500" y="3913950"/>
              <a:ext cx="2076600" cy="20766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-1117650" y="3691800"/>
              <a:ext cx="2520900" cy="252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-682650" y="4126800"/>
              <a:ext cx="1650900" cy="16509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</a:t>
              </a: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-257250" y="4552200"/>
              <a:ext cx="800100" cy="8001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5" name="Google Shape;85;p7"/>
          <p:cNvCxnSpPr/>
          <p:nvPr/>
        </p:nvCxnSpPr>
        <p:spPr>
          <a:xfrm rot="10800000">
            <a:off x="1054475" y="-989250"/>
            <a:ext cx="0" cy="2263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" name="Google Shape;86;p7"/>
          <p:cNvGrpSpPr/>
          <p:nvPr/>
        </p:nvGrpSpPr>
        <p:grpSpPr>
          <a:xfrm>
            <a:off x="7839250" y="3811438"/>
            <a:ext cx="1080900" cy="1576929"/>
            <a:chOff x="7810600" y="403026"/>
            <a:chExt cx="1080900" cy="1576929"/>
          </a:xfrm>
        </p:grpSpPr>
        <p:sp>
          <p:nvSpPr>
            <p:cNvPr id="87" name="Google Shape;87;p7"/>
            <p:cNvSpPr/>
            <p:nvPr/>
          </p:nvSpPr>
          <p:spPr>
            <a:xfrm>
              <a:off x="7810600" y="403026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168200" y="1192155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8"/>
          <p:cNvGrpSpPr/>
          <p:nvPr/>
        </p:nvGrpSpPr>
        <p:grpSpPr>
          <a:xfrm rot="1799878">
            <a:off x="-486149" y="-927138"/>
            <a:ext cx="1465533" cy="4221302"/>
            <a:chOff x="28800" y="1362650"/>
            <a:chExt cx="895200" cy="2002500"/>
          </a:xfrm>
        </p:grpSpPr>
        <p:cxnSp>
          <p:nvCxnSpPr>
            <p:cNvPr id="92" name="Google Shape;92;p8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8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8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8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8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8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8" name="Google Shape;98;p8"/>
          <p:cNvCxnSpPr/>
          <p:nvPr/>
        </p:nvCxnSpPr>
        <p:spPr>
          <a:xfrm rot="10800000">
            <a:off x="4572000" y="-555975"/>
            <a:ext cx="0" cy="1701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9" name="Google Shape;99;p8"/>
          <p:cNvGrpSpPr/>
          <p:nvPr/>
        </p:nvGrpSpPr>
        <p:grpSpPr>
          <a:xfrm rot="-9000122">
            <a:off x="8039885" y="2070293"/>
            <a:ext cx="1465533" cy="4221302"/>
            <a:chOff x="28800" y="1362650"/>
            <a:chExt cx="895200" cy="2002500"/>
          </a:xfrm>
        </p:grpSpPr>
        <p:cxnSp>
          <p:nvCxnSpPr>
            <p:cNvPr id="100" name="Google Shape;100;p8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8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8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8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8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8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6" name="Google Shape;106;p8"/>
          <p:cNvSpPr txBox="1"/>
          <p:nvPr>
            <p:ph type="title"/>
          </p:nvPr>
        </p:nvSpPr>
        <p:spPr>
          <a:xfrm>
            <a:off x="1408350" y="1123950"/>
            <a:ext cx="6327300" cy="289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95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"/>
          <p:cNvSpPr txBox="1"/>
          <p:nvPr>
            <p:ph type="title"/>
          </p:nvPr>
        </p:nvSpPr>
        <p:spPr>
          <a:xfrm>
            <a:off x="2123700" y="1475700"/>
            <a:ext cx="4896600" cy="10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9"/>
          <p:cNvSpPr txBox="1"/>
          <p:nvPr>
            <p:ph idx="1" type="subTitle"/>
          </p:nvPr>
        </p:nvSpPr>
        <p:spPr>
          <a:xfrm>
            <a:off x="2123775" y="2739275"/>
            <a:ext cx="4896600" cy="11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cxnSp>
        <p:nvCxnSpPr>
          <p:cNvPr id="111" name="Google Shape;111;p9"/>
          <p:cNvCxnSpPr/>
          <p:nvPr/>
        </p:nvCxnSpPr>
        <p:spPr>
          <a:xfrm rot="10800000">
            <a:off x="4572000" y="-555975"/>
            <a:ext cx="0" cy="1701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2" name="Google Shape;112;p9"/>
          <p:cNvGrpSpPr/>
          <p:nvPr/>
        </p:nvGrpSpPr>
        <p:grpSpPr>
          <a:xfrm flipH="1" rot="1800165">
            <a:off x="8026933" y="2057457"/>
            <a:ext cx="1465500" cy="4221302"/>
            <a:chOff x="28800" y="1362650"/>
            <a:chExt cx="895200" cy="2002500"/>
          </a:xfrm>
        </p:grpSpPr>
        <p:cxnSp>
          <p:nvCxnSpPr>
            <p:cNvPr id="113" name="Google Shape;113;p9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9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9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9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9" name="Google Shape;119;p9"/>
          <p:cNvGrpSpPr/>
          <p:nvPr/>
        </p:nvGrpSpPr>
        <p:grpSpPr>
          <a:xfrm flipH="1">
            <a:off x="238625" y="3598001"/>
            <a:ext cx="1080900" cy="1576929"/>
            <a:chOff x="7810600" y="403026"/>
            <a:chExt cx="1080900" cy="1576929"/>
          </a:xfrm>
        </p:grpSpPr>
        <p:sp>
          <p:nvSpPr>
            <p:cNvPr id="120" name="Google Shape;120;p9"/>
            <p:cNvSpPr/>
            <p:nvPr/>
          </p:nvSpPr>
          <p:spPr>
            <a:xfrm>
              <a:off x="7810600" y="403026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168200" y="1192155"/>
              <a:ext cx="723300" cy="787800"/>
            </a:xfrm>
            <a:prstGeom prst="parallelogram">
              <a:avLst>
                <a:gd fmla="val 25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type="title"/>
          </p:nvPr>
        </p:nvSpPr>
        <p:spPr>
          <a:xfrm>
            <a:off x="716150" y="2578923"/>
            <a:ext cx="3603600" cy="20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124" name="Google Shape;124;p10"/>
          <p:cNvGrpSpPr/>
          <p:nvPr/>
        </p:nvGrpSpPr>
        <p:grpSpPr>
          <a:xfrm rot="8100000">
            <a:off x="7695080" y="-1442254"/>
            <a:ext cx="1465526" cy="4221324"/>
            <a:chOff x="28800" y="1362650"/>
            <a:chExt cx="895200" cy="2002500"/>
          </a:xfrm>
        </p:grpSpPr>
        <p:cxnSp>
          <p:nvCxnSpPr>
            <p:cNvPr id="125" name="Google Shape;125;p10"/>
            <p:cNvCxnSpPr/>
            <p:nvPr/>
          </p:nvCxnSpPr>
          <p:spPr>
            <a:xfrm>
              <a:off x="924000" y="1362650"/>
              <a:ext cx="0" cy="20025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0"/>
            <p:cNvCxnSpPr/>
            <p:nvPr/>
          </p:nvCxnSpPr>
          <p:spPr>
            <a:xfrm>
              <a:off x="744963" y="1362650"/>
              <a:ext cx="0" cy="20025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0"/>
            <p:cNvCxnSpPr/>
            <p:nvPr/>
          </p:nvCxnSpPr>
          <p:spPr>
            <a:xfrm>
              <a:off x="565925" y="1362650"/>
              <a:ext cx="0" cy="20025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0"/>
            <p:cNvCxnSpPr/>
            <p:nvPr/>
          </p:nvCxnSpPr>
          <p:spPr>
            <a:xfrm>
              <a:off x="386888" y="1362650"/>
              <a:ext cx="0" cy="200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0"/>
            <p:cNvCxnSpPr/>
            <p:nvPr/>
          </p:nvCxnSpPr>
          <p:spPr>
            <a:xfrm>
              <a:off x="207850" y="1362650"/>
              <a:ext cx="0" cy="2002500"/>
            </a:xfrm>
            <a:prstGeom prst="straightConnector1">
              <a:avLst/>
            </a:prstGeom>
            <a:noFill/>
            <a:ln cap="flat" cmpd="sng" w="1143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0"/>
            <p:cNvCxnSpPr/>
            <p:nvPr/>
          </p:nvCxnSpPr>
          <p:spPr>
            <a:xfrm>
              <a:off x="28800" y="1362650"/>
              <a:ext cx="0" cy="2002500"/>
            </a:xfrm>
            <a:prstGeom prst="straightConnector1">
              <a:avLst/>
            </a:prstGeom>
            <a:noFill/>
            <a:ln cap="flat" cmpd="sng" w="152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6101" y="400435"/>
            <a:ext cx="77118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Prata"/>
              <a:buNone/>
              <a:defRPr sz="38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Prata"/>
              <a:buNone/>
              <a:defRPr sz="38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Prata"/>
              <a:buNone/>
              <a:defRPr sz="38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Prata"/>
              <a:buNone/>
              <a:defRPr sz="38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Prata"/>
              <a:buNone/>
              <a:defRPr sz="38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Prata"/>
              <a:buNone/>
              <a:defRPr sz="38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Prata"/>
              <a:buNone/>
              <a:defRPr sz="38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Prata"/>
              <a:buNone/>
              <a:defRPr sz="38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Prata"/>
              <a:buNone/>
              <a:defRPr sz="38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6100" y="1239290"/>
            <a:ext cx="77118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23.jpg"/><Relationship Id="rId6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5" name="Google Shape;435;p40"/>
          <p:cNvCxnSpPr/>
          <p:nvPr/>
        </p:nvCxnSpPr>
        <p:spPr>
          <a:xfrm>
            <a:off x="3203850" y="3790650"/>
            <a:ext cx="2736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6" name="Google Shape;436;p40"/>
          <p:cNvSpPr txBox="1"/>
          <p:nvPr>
            <p:ph idx="2" type="ctrTitle"/>
          </p:nvPr>
        </p:nvSpPr>
        <p:spPr>
          <a:xfrm>
            <a:off x="1729650" y="1077000"/>
            <a:ext cx="56847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/>
              <a:t>Welcome Class of 2022 !</a:t>
            </a:r>
            <a:endParaRPr/>
          </a:p>
        </p:txBody>
      </p:sp>
      <p:sp>
        <p:nvSpPr>
          <p:cNvPr id="437" name="Google Shape;437;p40"/>
          <p:cNvSpPr txBox="1"/>
          <p:nvPr>
            <p:ph type="ctrTitle"/>
          </p:nvPr>
        </p:nvSpPr>
        <p:spPr>
          <a:xfrm>
            <a:off x="1387950" y="1693863"/>
            <a:ext cx="6368100" cy="20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Class </a:t>
            </a:r>
            <a:r>
              <a:rPr lang="en">
                <a:solidFill>
                  <a:schemeClr val="accent3"/>
                </a:solidFill>
              </a:rPr>
              <a:t>Meeting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9"/>
          <p:cNvSpPr txBox="1"/>
          <p:nvPr>
            <p:ph idx="8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SENIOR SUNRISE</a:t>
            </a:r>
            <a:endParaRPr sz="3820"/>
          </a:p>
        </p:txBody>
      </p:sp>
      <p:sp>
        <p:nvSpPr>
          <p:cNvPr id="544" name="Google Shape;544;p49"/>
          <p:cNvSpPr txBox="1"/>
          <p:nvPr/>
        </p:nvSpPr>
        <p:spPr>
          <a:xfrm>
            <a:off x="362600" y="1329525"/>
            <a:ext cx="8500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lt1"/>
                </a:highlight>
                <a:latin typeface="Prata"/>
                <a:ea typeface="Prata"/>
                <a:cs typeface="Prata"/>
                <a:sym typeface="Prata"/>
              </a:rPr>
              <a:t>Date: TOMORROW FROM 6:45 to 7:15am</a:t>
            </a:r>
            <a:endParaRPr sz="2500">
              <a:highlight>
                <a:schemeClr val="lt1"/>
              </a:highlight>
              <a:latin typeface="Prata"/>
              <a:ea typeface="Prata"/>
              <a:cs typeface="Prata"/>
              <a:sym typeface="Prat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highlight>
                <a:schemeClr val="lt1"/>
              </a:highlight>
              <a:latin typeface="Prata"/>
              <a:ea typeface="Prata"/>
              <a:cs typeface="Prata"/>
              <a:sym typeface="Prat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highlight>
                  <a:schemeClr val="lt1"/>
                </a:highlight>
                <a:latin typeface="Prata"/>
                <a:ea typeface="Prata"/>
                <a:cs typeface="Prata"/>
                <a:sym typeface="Prata"/>
              </a:rPr>
              <a:t>Where: TIMBER CREEK STADIUM</a:t>
            </a:r>
            <a:endParaRPr sz="2500">
              <a:highlight>
                <a:schemeClr val="lt1"/>
              </a:highlight>
              <a:latin typeface="Prata"/>
              <a:ea typeface="Prata"/>
              <a:cs typeface="Prata"/>
              <a:sym typeface="Prata"/>
            </a:endParaRPr>
          </a:p>
        </p:txBody>
      </p:sp>
      <p:pic>
        <p:nvPicPr>
          <p:cNvPr descr="Get up early tomorrow to see the weirdest sunrise in 63 years - Sudbury News" id="545" name="Google Shape;5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730" y="3048500"/>
            <a:ext cx="3480533" cy="19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0"/>
          <p:cNvSpPr txBox="1"/>
          <p:nvPr>
            <p:ph idx="6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keep in mind during the year: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51" name="Google Shape;551;p50"/>
          <p:cNvSpPr/>
          <p:nvPr/>
        </p:nvSpPr>
        <p:spPr>
          <a:xfrm>
            <a:off x="6765425" y="1749213"/>
            <a:ext cx="746400" cy="7464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0"/>
          <p:cNvSpPr/>
          <p:nvPr/>
        </p:nvSpPr>
        <p:spPr>
          <a:xfrm>
            <a:off x="4198800" y="1772238"/>
            <a:ext cx="746400" cy="7464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0"/>
          <p:cNvSpPr/>
          <p:nvPr/>
        </p:nvSpPr>
        <p:spPr>
          <a:xfrm>
            <a:off x="1632175" y="1772238"/>
            <a:ext cx="746400" cy="7464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4" name="Google Shape;554;p50"/>
          <p:cNvCxnSpPr>
            <a:stCxn id="553" idx="4"/>
            <a:endCxn id="555" idx="0"/>
          </p:cNvCxnSpPr>
          <p:nvPr/>
        </p:nvCxnSpPr>
        <p:spPr>
          <a:xfrm>
            <a:off x="2005375" y="2518638"/>
            <a:ext cx="0" cy="430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50"/>
          <p:cNvCxnSpPr>
            <a:stCxn id="552" idx="4"/>
            <a:endCxn id="557" idx="0"/>
          </p:cNvCxnSpPr>
          <p:nvPr/>
        </p:nvCxnSpPr>
        <p:spPr>
          <a:xfrm>
            <a:off x="4572000" y="2518638"/>
            <a:ext cx="0" cy="430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8" name="Google Shape;558;p50"/>
          <p:cNvCxnSpPr>
            <a:stCxn id="551" idx="4"/>
            <a:endCxn id="559" idx="0"/>
          </p:cNvCxnSpPr>
          <p:nvPr/>
        </p:nvCxnSpPr>
        <p:spPr>
          <a:xfrm>
            <a:off x="7138625" y="2495613"/>
            <a:ext cx="0" cy="453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0" name="Google Shape;560;p50"/>
          <p:cNvSpPr txBox="1"/>
          <p:nvPr/>
        </p:nvSpPr>
        <p:spPr>
          <a:xfrm>
            <a:off x="951175" y="3115650"/>
            <a:ext cx="2108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rPr>
              <a:t>Our Graduation Song</a:t>
            </a:r>
            <a:endParaRPr sz="2100">
              <a:solidFill>
                <a:schemeClr val="accent1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561" name="Google Shape;561;p50"/>
          <p:cNvSpPr txBox="1"/>
          <p:nvPr/>
        </p:nvSpPr>
        <p:spPr>
          <a:xfrm>
            <a:off x="3719250" y="3048500"/>
            <a:ext cx="1705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rPr>
              <a:t>Other suggestions for events</a:t>
            </a:r>
            <a:endParaRPr sz="2100">
              <a:solidFill>
                <a:schemeClr val="accent1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562" name="Google Shape;562;p50"/>
          <p:cNvSpPr txBox="1"/>
          <p:nvPr/>
        </p:nvSpPr>
        <p:spPr>
          <a:xfrm>
            <a:off x="5748725" y="3115650"/>
            <a:ext cx="277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  <a:latin typeface="Prata"/>
                <a:ea typeface="Prata"/>
                <a:cs typeface="Prata"/>
                <a:sym typeface="Prata"/>
              </a:rPr>
              <a:t>Any Questions or Concerns</a:t>
            </a:r>
            <a:endParaRPr sz="2100">
              <a:solidFill>
                <a:schemeClr val="accent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1"/>
          <p:cNvSpPr txBox="1"/>
          <p:nvPr>
            <p:ph type="title"/>
          </p:nvPr>
        </p:nvSpPr>
        <p:spPr>
          <a:xfrm>
            <a:off x="1408350" y="1123950"/>
            <a:ext cx="6327300" cy="289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</a:t>
            </a:r>
            <a:r>
              <a:rPr lang="en">
                <a:solidFill>
                  <a:schemeClr val="accent3"/>
                </a:solidFill>
              </a:rPr>
              <a:t>Joining!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"/>
          <p:cNvSpPr txBox="1"/>
          <p:nvPr>
            <p:ph idx="1" type="body"/>
          </p:nvPr>
        </p:nvSpPr>
        <p:spPr>
          <a:xfrm>
            <a:off x="720000" y="1047620"/>
            <a:ext cx="7704000" cy="3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1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your Senior Class Officers!</a:t>
            </a:r>
            <a:endParaRPr/>
          </a:p>
        </p:txBody>
      </p:sp>
      <p:sp>
        <p:nvSpPr>
          <p:cNvPr id="444" name="Google Shape;444;p41"/>
          <p:cNvSpPr txBox="1"/>
          <p:nvPr/>
        </p:nvSpPr>
        <p:spPr>
          <a:xfrm>
            <a:off x="537175" y="1369800"/>
            <a:ext cx="188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President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ata"/>
                <a:ea typeface="Prata"/>
                <a:cs typeface="Prata"/>
                <a:sym typeface="Prata"/>
              </a:rPr>
              <a:t>Lilian Castro</a:t>
            </a:r>
            <a:endParaRPr sz="1600"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45" name="Google Shape;445;p41"/>
          <p:cNvSpPr txBox="1"/>
          <p:nvPr/>
        </p:nvSpPr>
        <p:spPr>
          <a:xfrm>
            <a:off x="2625475" y="1383250"/>
            <a:ext cx="170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Vice President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ata"/>
                <a:ea typeface="Prata"/>
                <a:cs typeface="Prata"/>
                <a:sym typeface="Prata"/>
              </a:rPr>
              <a:t>Olivia Pobocik</a:t>
            </a:r>
            <a:endParaRPr sz="1600"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46" name="Google Shape;446;p41"/>
          <p:cNvSpPr txBox="1"/>
          <p:nvPr/>
        </p:nvSpPr>
        <p:spPr>
          <a:xfrm>
            <a:off x="4539175" y="1383250"/>
            <a:ext cx="188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Secretary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ata"/>
                <a:ea typeface="Prata"/>
                <a:cs typeface="Prata"/>
                <a:sym typeface="Prata"/>
              </a:rPr>
              <a:t>Campbell Goff</a:t>
            </a:r>
            <a:endParaRPr sz="1600"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47" name="Google Shape;447;p41"/>
          <p:cNvSpPr txBox="1"/>
          <p:nvPr/>
        </p:nvSpPr>
        <p:spPr>
          <a:xfrm>
            <a:off x="6419275" y="1377300"/>
            <a:ext cx="204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Treasurer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ata"/>
                <a:ea typeface="Prata"/>
                <a:cs typeface="Prata"/>
                <a:sym typeface="Prata"/>
              </a:rPr>
              <a:t>Peyton Prior</a:t>
            </a:r>
            <a:endParaRPr sz="1600">
              <a:latin typeface="Prata"/>
              <a:ea typeface="Prata"/>
              <a:cs typeface="Prata"/>
              <a:sym typeface="Prata"/>
            </a:endParaRPr>
          </a:p>
        </p:txBody>
      </p:sp>
      <p:pic>
        <p:nvPicPr>
          <p:cNvPr id="448" name="Google Shape;4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14" y="2508725"/>
            <a:ext cx="1399036" cy="1895276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9" name="Google Shape;44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100" y="2508725"/>
            <a:ext cx="1399001" cy="1895275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0" name="Google Shape;45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1900" y="2508725"/>
            <a:ext cx="1421451" cy="1895276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1" name="Google Shape;45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8500" y="2508725"/>
            <a:ext cx="1421454" cy="1895272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"/>
          <p:cNvSpPr txBox="1"/>
          <p:nvPr>
            <p:ph type="title"/>
          </p:nvPr>
        </p:nvSpPr>
        <p:spPr>
          <a:xfrm>
            <a:off x="1694575" y="1519625"/>
            <a:ext cx="2499000" cy="771900"/>
          </a:xfrm>
          <a:prstGeom prst="rect">
            <a:avLst/>
          </a:prstGeom>
        </p:spPr>
        <p:txBody>
          <a:bodyPr anchorCtr="0" anchor="ctr" bIns="91425" lIns="91425" spcFirstLastPara="1" rIns="12801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Remind:</a:t>
            </a:r>
            <a:endParaRPr/>
          </a:p>
        </p:txBody>
      </p:sp>
      <p:sp>
        <p:nvSpPr>
          <p:cNvPr id="457" name="Google Shape;457;p42"/>
          <p:cNvSpPr txBox="1"/>
          <p:nvPr>
            <p:ph idx="1" type="subTitle"/>
          </p:nvPr>
        </p:nvSpPr>
        <p:spPr>
          <a:xfrm>
            <a:off x="1694575" y="2182580"/>
            <a:ext cx="2499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Join to keep updated on things happening with Senior Class!</a:t>
            </a:r>
            <a:endParaRPr b="1"/>
          </a:p>
        </p:txBody>
      </p:sp>
      <p:sp>
        <p:nvSpPr>
          <p:cNvPr id="458" name="Google Shape;458;p42"/>
          <p:cNvSpPr txBox="1"/>
          <p:nvPr>
            <p:ph idx="15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Join our Remind &amp; Instagram</a:t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459" name="Google Shape;459;p42"/>
          <p:cNvCxnSpPr/>
          <p:nvPr/>
        </p:nvCxnSpPr>
        <p:spPr>
          <a:xfrm flipH="1">
            <a:off x="773275" y="2352300"/>
            <a:ext cx="780900" cy="34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0" name="Google Shape;460;p42"/>
          <p:cNvSpPr txBox="1"/>
          <p:nvPr>
            <p:ph idx="3" type="title"/>
          </p:nvPr>
        </p:nvSpPr>
        <p:spPr>
          <a:xfrm>
            <a:off x="5350775" y="1519625"/>
            <a:ext cx="2499000" cy="771900"/>
          </a:xfrm>
          <a:prstGeom prst="rect">
            <a:avLst/>
          </a:prstGeom>
        </p:spPr>
        <p:txBody>
          <a:bodyPr anchorCtr="0" anchor="ctr" bIns="91425" lIns="91425" spcFirstLastPara="1" rIns="8229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Instagram:</a:t>
            </a:r>
            <a:endParaRPr/>
          </a:p>
        </p:txBody>
      </p:sp>
      <p:sp>
        <p:nvSpPr>
          <p:cNvPr id="461" name="Google Shape;461;p42"/>
          <p:cNvSpPr txBox="1"/>
          <p:nvPr>
            <p:ph idx="4" type="subTitle"/>
          </p:nvPr>
        </p:nvSpPr>
        <p:spPr>
          <a:xfrm>
            <a:off x="5350775" y="2182580"/>
            <a:ext cx="2499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@TCHSSENIORS</a:t>
            </a:r>
            <a:endParaRPr b="1"/>
          </a:p>
        </p:txBody>
      </p:sp>
      <p:sp>
        <p:nvSpPr>
          <p:cNvPr id="462" name="Google Shape;462;p42"/>
          <p:cNvSpPr txBox="1"/>
          <p:nvPr>
            <p:ph idx="5" type="title"/>
          </p:nvPr>
        </p:nvSpPr>
        <p:spPr>
          <a:xfrm>
            <a:off x="1694575" y="3167825"/>
            <a:ext cx="2499000" cy="771900"/>
          </a:xfrm>
          <a:prstGeom prst="rect">
            <a:avLst/>
          </a:prstGeom>
        </p:spPr>
        <p:txBody>
          <a:bodyPr anchorCtr="0" anchor="ctr" bIns="91425" lIns="91425" spcFirstLastPara="1" rIns="9144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Facebook:</a:t>
            </a:r>
            <a:endParaRPr/>
          </a:p>
        </p:txBody>
      </p:sp>
      <p:sp>
        <p:nvSpPr>
          <p:cNvPr id="463" name="Google Shape;463;p42"/>
          <p:cNvSpPr txBox="1"/>
          <p:nvPr>
            <p:ph idx="7" type="subTitle"/>
          </p:nvPr>
        </p:nvSpPr>
        <p:spPr>
          <a:xfrm>
            <a:off x="1694575" y="3830780"/>
            <a:ext cx="24990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@TCHSSENIORS</a:t>
            </a:r>
            <a:endParaRPr b="1"/>
          </a:p>
        </p:txBody>
      </p:sp>
      <p:cxnSp>
        <p:nvCxnSpPr>
          <p:cNvPr id="464" name="Google Shape;464;p42"/>
          <p:cNvCxnSpPr/>
          <p:nvPr/>
        </p:nvCxnSpPr>
        <p:spPr>
          <a:xfrm flipH="1">
            <a:off x="4435500" y="2352300"/>
            <a:ext cx="780900" cy="34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5" name="Google Shape;465;p42"/>
          <p:cNvCxnSpPr/>
          <p:nvPr/>
        </p:nvCxnSpPr>
        <p:spPr>
          <a:xfrm flipH="1">
            <a:off x="773275" y="4005525"/>
            <a:ext cx="780900" cy="34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" name="Google Shape;466;p42"/>
          <p:cNvCxnSpPr/>
          <p:nvPr/>
        </p:nvCxnSpPr>
        <p:spPr>
          <a:xfrm flipH="1">
            <a:off x="4435500" y="4005525"/>
            <a:ext cx="780900" cy="34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Remind: School Communication - Apps on Google Play" id="467" name="Google Shape;4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400" y="3167850"/>
            <a:ext cx="1826400" cy="89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agram: A guide for parents" id="468" name="Google Shape;46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6675" y="3032050"/>
            <a:ext cx="1164875" cy="116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- Simple English Wikipedia, the free encyclopedia" id="469" name="Google Shape;46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5600" y="3984325"/>
            <a:ext cx="1011962" cy="101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3"/>
          <p:cNvSpPr txBox="1"/>
          <p:nvPr>
            <p:ph idx="1" type="subTitle"/>
          </p:nvPr>
        </p:nvSpPr>
        <p:spPr>
          <a:xfrm>
            <a:off x="1043413" y="2060017"/>
            <a:ext cx="270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/>
              <a:t>Class Color</a:t>
            </a:r>
            <a:endParaRPr i="1" sz="2800"/>
          </a:p>
        </p:txBody>
      </p:sp>
      <p:sp>
        <p:nvSpPr>
          <p:cNvPr id="475" name="Google Shape;475;p43"/>
          <p:cNvSpPr txBox="1"/>
          <p:nvPr>
            <p:ph idx="2" type="subTitle"/>
          </p:nvPr>
        </p:nvSpPr>
        <p:spPr>
          <a:xfrm>
            <a:off x="5327138" y="2060017"/>
            <a:ext cx="270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/>
              <a:t>Class Movie</a:t>
            </a:r>
            <a:endParaRPr i="1" sz="2800"/>
          </a:p>
        </p:txBody>
      </p:sp>
      <p:sp>
        <p:nvSpPr>
          <p:cNvPr id="476" name="Google Shape;476;p43"/>
          <p:cNvSpPr txBox="1"/>
          <p:nvPr>
            <p:ph idx="3" type="subTitle"/>
          </p:nvPr>
        </p:nvSpPr>
        <p:spPr>
          <a:xfrm>
            <a:off x="617752" y="2587725"/>
            <a:ext cx="31992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Traditionally, Senior Class chooses PINK</a:t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Any ideas are welcome!</a:t>
            </a:r>
            <a:endParaRPr sz="2000"/>
          </a:p>
        </p:txBody>
      </p:sp>
      <p:sp>
        <p:nvSpPr>
          <p:cNvPr id="477" name="Google Shape;477;p43"/>
          <p:cNvSpPr txBox="1"/>
          <p:nvPr>
            <p:ph idx="4" type="subTitle"/>
          </p:nvPr>
        </p:nvSpPr>
        <p:spPr>
          <a:xfrm>
            <a:off x="4834249" y="2587750"/>
            <a:ext cx="39888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We need to choose a movie</a:t>
            </a: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Options include: Space Jam, Star Wars, Men in Black, Marvel, etc.</a:t>
            </a:r>
            <a:endParaRPr sz="2000"/>
          </a:p>
        </p:txBody>
      </p:sp>
      <p:sp>
        <p:nvSpPr>
          <p:cNvPr id="478" name="Google Shape;478;p43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Homecoming Week:</a:t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479" name="Google Shape;479;p43"/>
          <p:cNvCxnSpPr/>
          <p:nvPr/>
        </p:nvCxnSpPr>
        <p:spPr>
          <a:xfrm flipH="1">
            <a:off x="3875400" y="1699034"/>
            <a:ext cx="1393200" cy="2387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 txBox="1"/>
          <p:nvPr>
            <p:ph type="title"/>
          </p:nvPr>
        </p:nvSpPr>
        <p:spPr>
          <a:xfrm>
            <a:off x="496900" y="1035850"/>
            <a:ext cx="8299500" cy="14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Homecoming Week pt.2</a:t>
            </a:r>
            <a:endParaRPr sz="5100"/>
          </a:p>
        </p:txBody>
      </p:sp>
      <p:cxnSp>
        <p:nvCxnSpPr>
          <p:cNvPr id="485" name="Google Shape;485;p44"/>
          <p:cNvCxnSpPr/>
          <p:nvPr/>
        </p:nvCxnSpPr>
        <p:spPr>
          <a:xfrm>
            <a:off x="3203850" y="2039411"/>
            <a:ext cx="2736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6" name="Google Shape;486;p44"/>
          <p:cNvSpPr txBox="1"/>
          <p:nvPr/>
        </p:nvSpPr>
        <p:spPr>
          <a:xfrm>
            <a:off x="1886100" y="2173663"/>
            <a:ext cx="537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latin typeface="Montserrat"/>
                <a:ea typeface="Montserrat"/>
                <a:cs typeface="Montserrat"/>
                <a:sym typeface="Montserrat"/>
              </a:rPr>
              <a:t>Hallway Designs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44"/>
          <p:cNvSpPr txBox="1"/>
          <p:nvPr/>
        </p:nvSpPr>
        <p:spPr>
          <a:xfrm>
            <a:off x="1745100" y="2789275"/>
            <a:ext cx="5653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Must Include: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Class Color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Movie Theme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Beating Colonial High School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❏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If you’re 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interested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in helping, please let us know!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/>
          <p:nvPr>
            <p:ph idx="1" type="subTitle"/>
          </p:nvPr>
        </p:nvSpPr>
        <p:spPr>
          <a:xfrm>
            <a:off x="801714" y="1553125"/>
            <a:ext cx="5631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Parade-  9/29 </a:t>
            </a:r>
            <a:endParaRPr i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45"/>
          <p:cNvSpPr txBox="1"/>
          <p:nvPr>
            <p:ph idx="3" type="subTitle"/>
          </p:nvPr>
        </p:nvSpPr>
        <p:spPr>
          <a:xfrm>
            <a:off x="801713" y="2042859"/>
            <a:ext cx="27063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Float Designs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Truck?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Trailer?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We will be making a committee starting ASAP</a:t>
            </a:r>
            <a:endParaRPr sz="1800"/>
          </a:p>
        </p:txBody>
      </p:sp>
      <p:sp>
        <p:nvSpPr>
          <p:cNvPr id="494" name="Google Shape;494;p45"/>
          <p:cNvSpPr txBox="1"/>
          <p:nvPr>
            <p:ph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Homecoming Week pt.3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"/>
          <p:cNvSpPr txBox="1"/>
          <p:nvPr>
            <p:ph idx="8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 Designs</a:t>
            </a:r>
            <a:endParaRPr/>
          </a:p>
        </p:txBody>
      </p:sp>
      <p:cxnSp>
        <p:nvCxnSpPr>
          <p:cNvPr id="500" name="Google Shape;500;p46"/>
          <p:cNvCxnSpPr/>
          <p:nvPr/>
        </p:nvCxnSpPr>
        <p:spPr>
          <a:xfrm flipH="1" rot="10800000">
            <a:off x="4472025" y="752200"/>
            <a:ext cx="5142300" cy="26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1" name="Google Shape;501;p46"/>
          <p:cNvSpPr txBox="1"/>
          <p:nvPr/>
        </p:nvSpPr>
        <p:spPr>
          <a:xfrm>
            <a:off x="914400" y="215561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2" name="Google Shape;5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75" y="1180529"/>
            <a:ext cx="4259849" cy="24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350" y="120875"/>
            <a:ext cx="3482775" cy="21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1874" y="395038"/>
            <a:ext cx="2576703" cy="182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875" y="2342302"/>
            <a:ext cx="3544319" cy="21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688" y="3009130"/>
            <a:ext cx="3482775" cy="187694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6"/>
          <p:cNvSpPr txBox="1"/>
          <p:nvPr/>
        </p:nvSpPr>
        <p:spPr>
          <a:xfrm>
            <a:off x="3831588" y="4446050"/>
            <a:ext cx="410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Other designs or suggestions are greatly appreciated!!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"/>
          <p:cNvSpPr txBox="1"/>
          <p:nvPr>
            <p:ph type="title"/>
          </p:nvPr>
        </p:nvSpPr>
        <p:spPr>
          <a:xfrm>
            <a:off x="2971238" y="18292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7"/>
          <p:cNvSpPr txBox="1"/>
          <p:nvPr>
            <p:ph idx="1" type="subTitle"/>
          </p:nvPr>
        </p:nvSpPr>
        <p:spPr>
          <a:xfrm>
            <a:off x="2971250" y="23032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7"/>
          <p:cNvSpPr txBox="1"/>
          <p:nvPr>
            <p:ph idx="2" type="title"/>
          </p:nvPr>
        </p:nvSpPr>
        <p:spPr>
          <a:xfrm>
            <a:off x="5649250" y="18292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7"/>
          <p:cNvSpPr txBox="1"/>
          <p:nvPr>
            <p:ph idx="3" type="subTitle"/>
          </p:nvPr>
        </p:nvSpPr>
        <p:spPr>
          <a:xfrm>
            <a:off x="5649250" y="23032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7"/>
          <p:cNvSpPr txBox="1"/>
          <p:nvPr>
            <p:ph idx="4" type="title"/>
          </p:nvPr>
        </p:nvSpPr>
        <p:spPr>
          <a:xfrm>
            <a:off x="2971238" y="34507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7"/>
          <p:cNvSpPr txBox="1"/>
          <p:nvPr>
            <p:ph idx="5" type="subTitle"/>
          </p:nvPr>
        </p:nvSpPr>
        <p:spPr>
          <a:xfrm>
            <a:off x="2971250" y="39247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7"/>
          <p:cNvSpPr txBox="1"/>
          <p:nvPr>
            <p:ph idx="6" type="title"/>
          </p:nvPr>
        </p:nvSpPr>
        <p:spPr>
          <a:xfrm>
            <a:off x="5649250" y="34507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7"/>
          <p:cNvSpPr txBox="1"/>
          <p:nvPr>
            <p:ph idx="7" type="subTitle"/>
          </p:nvPr>
        </p:nvSpPr>
        <p:spPr>
          <a:xfrm>
            <a:off x="5649250" y="39247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7"/>
          <p:cNvSpPr txBox="1"/>
          <p:nvPr>
            <p:ph idx="8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 Designs</a:t>
            </a:r>
            <a:endParaRPr/>
          </a:p>
        </p:txBody>
      </p:sp>
      <p:pic>
        <p:nvPicPr>
          <p:cNvPr id="521" name="Google Shape;52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4832"/>
            <a:ext cx="4445948" cy="365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788" y="1419376"/>
            <a:ext cx="4687925" cy="34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8"/>
          <p:cNvSpPr txBox="1"/>
          <p:nvPr>
            <p:ph type="title"/>
          </p:nvPr>
        </p:nvSpPr>
        <p:spPr>
          <a:xfrm>
            <a:off x="2971238" y="18292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8"/>
          <p:cNvSpPr txBox="1"/>
          <p:nvPr>
            <p:ph idx="1" type="subTitle"/>
          </p:nvPr>
        </p:nvSpPr>
        <p:spPr>
          <a:xfrm>
            <a:off x="2971250" y="23032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8"/>
          <p:cNvSpPr txBox="1"/>
          <p:nvPr>
            <p:ph idx="2" type="title"/>
          </p:nvPr>
        </p:nvSpPr>
        <p:spPr>
          <a:xfrm>
            <a:off x="5649250" y="18292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8"/>
          <p:cNvSpPr txBox="1"/>
          <p:nvPr>
            <p:ph idx="3" type="subTitle"/>
          </p:nvPr>
        </p:nvSpPr>
        <p:spPr>
          <a:xfrm>
            <a:off x="5649250" y="23032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8"/>
          <p:cNvSpPr txBox="1"/>
          <p:nvPr>
            <p:ph idx="4" type="title"/>
          </p:nvPr>
        </p:nvSpPr>
        <p:spPr>
          <a:xfrm>
            <a:off x="2971238" y="34507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8"/>
          <p:cNvSpPr txBox="1"/>
          <p:nvPr>
            <p:ph idx="5" type="subTitle"/>
          </p:nvPr>
        </p:nvSpPr>
        <p:spPr>
          <a:xfrm>
            <a:off x="2971250" y="39247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8"/>
          <p:cNvSpPr txBox="1"/>
          <p:nvPr>
            <p:ph idx="6" type="title"/>
          </p:nvPr>
        </p:nvSpPr>
        <p:spPr>
          <a:xfrm>
            <a:off x="5649250" y="3450775"/>
            <a:ext cx="2139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8"/>
          <p:cNvSpPr txBox="1"/>
          <p:nvPr>
            <p:ph idx="7" type="subTitle"/>
          </p:nvPr>
        </p:nvSpPr>
        <p:spPr>
          <a:xfrm>
            <a:off x="5649250" y="3924721"/>
            <a:ext cx="2139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8"/>
          <p:cNvSpPr txBox="1"/>
          <p:nvPr>
            <p:ph idx="8" type="title"/>
          </p:nvPr>
        </p:nvSpPr>
        <p:spPr>
          <a:xfrm>
            <a:off x="720000" y="518533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 Designs</a:t>
            </a:r>
            <a:endParaRPr/>
          </a:p>
        </p:txBody>
      </p:sp>
      <p:pic>
        <p:nvPicPr>
          <p:cNvPr id="536" name="Google Shape;53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14787" y="1407400"/>
            <a:ext cx="57245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100" y="1829273"/>
            <a:ext cx="4829101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48"/>
          <p:cNvPicPr preferRelativeResize="0"/>
          <p:nvPr/>
        </p:nvPicPr>
        <p:blipFill rotWithShape="1">
          <a:blip r:embed="rId5">
            <a:alphaModFix/>
          </a:blip>
          <a:srcRect b="-4290" l="0" r="0" t="4290"/>
          <a:stretch/>
        </p:blipFill>
        <p:spPr>
          <a:xfrm>
            <a:off x="5720221" y="-200454"/>
            <a:ext cx="3505149" cy="25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gant Warm Korean Gradients Healthcare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94827"/>
      </a:accent1>
      <a:accent2>
        <a:srgbClr val="FBB7E7"/>
      </a:accent2>
      <a:accent3>
        <a:srgbClr val="F18724"/>
      </a:accent3>
      <a:accent4>
        <a:srgbClr val="000000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